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monoscope_728x41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54" r="124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new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new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new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new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new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