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6" r:id="rId5"/>
    <p:sldId id="261" r:id="rId6"/>
    <p:sldId id="262" r:id="rId7"/>
    <p:sldId id="269" r:id="rId8"/>
    <p:sldId id="270" r:id="rId9"/>
    <p:sldId id="264" r:id="rId10"/>
    <p:sldId id="267" r:id="rId11"/>
  </p:sldIdLst>
  <p:sldSz cx="12192000" cy="6858000"/>
  <p:notesSz cx="6858000" cy="9144000"/>
  <p:embeddedFontLst>
    <p:embeddedFont>
      <p:font typeface="Wingdings 3" pitchFamily="18" charset="2"/>
      <p:regular r:id="rId12"/>
    </p:embeddedFont>
    <p:embeddedFont>
      <p:font typeface="나눔바른고딕 Light" pitchFamily="50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HY목각파임B" pitchFamily="18" charset="-127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299" autoAdjust="0"/>
  </p:normalViewPr>
  <p:slideViewPr>
    <p:cSldViewPr snapToGrid="0">
      <p:cViewPr>
        <p:scale>
          <a:sx n="75" d="100"/>
          <a:sy n="75" d="100"/>
        </p:scale>
        <p:origin x="-1938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54955" y="1230641"/>
            <a:ext cx="8825657" cy="1915647"/>
          </a:xfrm>
        </p:spPr>
        <p:txBody>
          <a:bodyPr/>
          <a:lstStyle/>
          <a:p>
            <a:pPr algn="r"/>
            <a:r>
              <a:rPr lang="en-US" altLang="ko-KR" sz="5000" dirty="0" smtClean="0">
                <a:latin typeface="나눔바른고딕 Light" pitchFamily="50" charset="-127"/>
                <a:ea typeface="나눔바른고딕 Light" pitchFamily="50" charset="-127"/>
              </a:rPr>
              <a:t>2D </a:t>
            </a:r>
            <a:r>
              <a:rPr lang="ko-KR" altLang="en-US" sz="5000" dirty="0" smtClean="0">
                <a:latin typeface="나눔바른고딕 Light" pitchFamily="50" charset="-127"/>
                <a:ea typeface="나눔바른고딕 Light" pitchFamily="50" charset="-127"/>
              </a:rPr>
              <a:t>게임 프로그래밍</a:t>
            </a:r>
            <a:r>
              <a:rPr lang="en-US" altLang="ko-KR" sz="5000" dirty="0" smtClean="0">
                <a:latin typeface="나눔바른고딕 Light" pitchFamily="50" charset="-127"/>
                <a:ea typeface="나눔바른고딕 Light" pitchFamily="50" charset="-127"/>
              </a:rPr>
              <a:t>	</a:t>
            </a:r>
            <a:endParaRPr lang="ko-KR" altLang="en-US" sz="50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1154955" y="4258397"/>
            <a:ext cx="8825658" cy="860400"/>
          </a:xfrm>
        </p:spPr>
        <p:txBody>
          <a:bodyPr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3200" cap="none" dirty="0">
                <a:solidFill>
                  <a:schemeClr val="tx2"/>
                </a:solidFill>
                <a:latin typeface="나눔바른고딕 Light" pitchFamily="50" charset="-127"/>
                <a:ea typeface="나눔바른고딕 Light" pitchFamily="50" charset="-127"/>
              </a:rPr>
              <a:t>2011181043</a:t>
            </a:r>
          </a:p>
          <a:p>
            <a:pPr algn="r">
              <a:spcBef>
                <a:spcPct val="0"/>
              </a:spcBef>
            </a:pPr>
            <a:r>
              <a:rPr lang="ko-KR" altLang="en-US" sz="3200" cap="none" dirty="0" err="1">
                <a:solidFill>
                  <a:schemeClr val="tx2"/>
                </a:solidFill>
                <a:latin typeface="나눔바른고딕 Light" pitchFamily="50" charset="-127"/>
                <a:ea typeface="나눔바른고딕 Light" pitchFamily="50" charset="-127"/>
              </a:rPr>
              <a:t>천세권</a:t>
            </a:r>
            <a:endParaRPr lang="ko-KR" altLang="en-US" sz="3200" cap="none" dirty="0">
              <a:solidFill>
                <a:schemeClr val="tx2"/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자체 평가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84910"/>
              </p:ext>
            </p:extLst>
          </p:nvPr>
        </p:nvGraphicFramePr>
        <p:xfrm>
          <a:off x="1090611" y="1442720"/>
          <a:ext cx="9450388" cy="483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194"/>
                <a:gridCol w="4725194"/>
              </a:tblGrid>
              <a:tr h="1046855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평가항목</a:t>
                      </a:r>
                      <a:endParaRPr lang="ko-KR" altLang="en-US" sz="1800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평가</a:t>
                      </a:r>
                      <a:endParaRPr lang="en-US" altLang="ko-KR" sz="1800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(A:</a:t>
                      </a:r>
                      <a:r>
                        <a:rPr lang="ko-KR" altLang="en-US" sz="180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매우잘함</a:t>
                      </a:r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,B:</a:t>
                      </a:r>
                      <a:r>
                        <a:rPr lang="ko-KR" altLang="en-US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,C:</a:t>
                      </a:r>
                      <a:r>
                        <a:rPr lang="ko-KR" altLang="en-US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,D:</a:t>
                      </a:r>
                      <a:r>
                        <a:rPr lang="ko-KR" altLang="en-US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,E:</a:t>
                      </a:r>
                      <a:r>
                        <a:rPr lang="ko-KR" altLang="en-US" sz="180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매우못함</a:t>
                      </a:r>
                      <a:r>
                        <a:rPr lang="en-US" altLang="ko-KR" sz="180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376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4169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 </a:t>
                      </a:r>
                      <a:r>
                        <a:rPr lang="ko-KR" altLang="en-US" sz="18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컨셉이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잘 표현되었는가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376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 핵심 </a:t>
                      </a:r>
                      <a:r>
                        <a:rPr lang="ko-KR" altLang="en-US" sz="18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메카닉의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제시가 잘 되었는가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4169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 실행 흐름이 잘 표현되었는가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376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개발 범위가 구체적이며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측정 가능한가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376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개발 계획이 구체적이며 실행 가능한가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?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A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목차</a:t>
            </a: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 rot="16200000">
            <a:off x="3167291" y="-4277"/>
            <a:ext cx="5330195" cy="764471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나눔바른고딕 Light" pitchFamily="50" charset="-127"/>
                <a:ea typeface="나눔바른고딕 Light" pitchFamily="50" charset="-127"/>
              </a:rPr>
              <a:t>게임 </a:t>
            </a:r>
            <a:r>
              <a:rPr lang="ko-KR" altLang="en-US" sz="4000" dirty="0" err="1" smtClean="0">
                <a:latin typeface="나눔바른고딕 Light" pitchFamily="50" charset="-127"/>
                <a:ea typeface="나눔바른고딕 Light" pitchFamily="50" charset="-127"/>
              </a:rPr>
              <a:t>컨셉</a:t>
            </a:r>
            <a:endParaRPr lang="en-US" altLang="ko-KR" sz="40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endParaRPr lang="en-US" altLang="ko-KR" sz="4000" dirty="0">
              <a:latin typeface="나눔바른고딕 Light" pitchFamily="50" charset="-127"/>
              <a:ea typeface="나눔바른고딕 Light" pitchFamily="50" charset="-127"/>
            </a:endParaRPr>
          </a:p>
          <a:p>
            <a:r>
              <a:rPr lang="ko-KR" altLang="en-US" sz="4000" dirty="0" smtClean="0">
                <a:latin typeface="나눔바른고딕 Light" pitchFamily="50" charset="-127"/>
                <a:ea typeface="나눔바른고딕 Light" pitchFamily="50" charset="-127"/>
              </a:rPr>
              <a:t>개발 범위</a:t>
            </a:r>
            <a:endParaRPr lang="en-US" altLang="ko-KR" sz="40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endParaRPr lang="en-US" altLang="ko-KR" sz="4000" dirty="0">
              <a:latin typeface="나눔바른고딕 Light" pitchFamily="50" charset="-127"/>
              <a:ea typeface="나눔바른고딕 Light" pitchFamily="50" charset="-127"/>
            </a:endParaRPr>
          </a:p>
          <a:p>
            <a:r>
              <a:rPr lang="ko-KR" altLang="en-US" sz="4000" dirty="0" smtClean="0">
                <a:latin typeface="나눔바른고딕 Light" pitchFamily="50" charset="-127"/>
                <a:ea typeface="나눔바른고딕 Light" pitchFamily="50" charset="-127"/>
              </a:rPr>
              <a:t>예상 게임 실행 흐름</a:t>
            </a:r>
            <a:endParaRPr lang="en-US" altLang="ko-KR" sz="40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endParaRPr lang="en-US" altLang="ko-KR" sz="4000" dirty="0">
              <a:latin typeface="나눔바른고딕 Light" pitchFamily="50" charset="-127"/>
              <a:ea typeface="나눔바른고딕 Light" pitchFamily="50" charset="-127"/>
            </a:endParaRPr>
          </a:p>
          <a:p>
            <a:r>
              <a:rPr lang="ko-KR" altLang="en-US" sz="4000" dirty="0" smtClean="0">
                <a:latin typeface="나눔바른고딕 Light" pitchFamily="50" charset="-127"/>
                <a:ea typeface="나눔바른고딕 Light" pitchFamily="50" charset="-127"/>
              </a:rPr>
              <a:t>개발 일정</a:t>
            </a:r>
            <a:endParaRPr lang="ko-KR" altLang="en-US" sz="40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77911" y="5050118"/>
            <a:ext cx="9404723" cy="1400530"/>
          </a:xfrm>
        </p:spPr>
        <p:txBody>
          <a:bodyPr/>
          <a:lstStyle/>
          <a:p>
            <a:pPr algn="ctr"/>
            <a:r>
              <a:rPr lang="ko-KR" altLang="en-US" sz="9600" dirty="0" err="1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다뽀개</a:t>
            </a:r>
            <a:endParaRPr lang="ko-KR" altLang="en-US" sz="9600" dirty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2" y="518318"/>
            <a:ext cx="6510337" cy="4458441"/>
          </a:xfrm>
        </p:spPr>
      </p:pic>
    </p:spTree>
    <p:extLst>
      <p:ext uri="{BB962C8B-B14F-4D97-AF65-F5344CB8AC3E}">
        <p14:creationId xmlns:p14="http://schemas.microsoft.com/office/powerpoint/2010/main" val="19999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게임 </a:t>
            </a:r>
            <a:r>
              <a:rPr lang="ko-KR" altLang="en-US" sz="5000" dirty="0" err="1">
                <a:latin typeface="나눔바른고딕 Light" pitchFamily="50" charset="-127"/>
                <a:ea typeface="나눔바른고딕 Light" pitchFamily="50" charset="-127"/>
              </a:rPr>
              <a:t>컨셉</a:t>
            </a:r>
            <a:endParaRPr lang="ko-KR" altLang="en-US" sz="50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타워 복싱 모티브</a:t>
            </a:r>
            <a:r>
              <a:rPr lang="en-US" altLang="ko-KR" sz="3200" dirty="0" smtClean="0">
                <a:latin typeface="나눔바른고딕 Light" pitchFamily="50" charset="-127"/>
                <a:ea typeface="나눔바른고딕 Light" pitchFamily="50" charset="-127"/>
              </a:rPr>
              <a:t>!</a:t>
            </a:r>
          </a:p>
          <a:p>
            <a:pPr algn="ctr"/>
            <a:endParaRPr lang="en-US" altLang="ko-KR" sz="3200" dirty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간단하지만 엄청난 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marL="0" indent="0" algn="ctr">
              <a:buNone/>
            </a:pPr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중독성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endParaRPr lang="en-US" altLang="ko-KR" sz="3200" dirty="0">
              <a:latin typeface="나눔바른고딕 Light" pitchFamily="50" charset="-127"/>
              <a:ea typeface="나눔바른고딕 Light" pitchFamily="50" charset="-127"/>
            </a:endParaRPr>
          </a:p>
          <a:p>
            <a:pPr algn="ctr"/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시간에 따른 레벨 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marL="0" indent="0" algn="ctr">
              <a:buNone/>
            </a:pPr>
            <a:r>
              <a:rPr lang="ko-KR" altLang="en-US" sz="3200" dirty="0" smtClean="0">
                <a:latin typeface="나눔바른고딕 Light" pitchFamily="50" charset="-127"/>
                <a:ea typeface="나눔바른고딕 Light" pitchFamily="50" charset="-127"/>
              </a:rPr>
              <a:t>디자인으로 목표설정</a:t>
            </a:r>
            <a:endParaRPr lang="en-US" altLang="ko-KR" sz="3200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0600"/>
            <a:ext cx="6170312" cy="3614930"/>
          </a:xfrm>
        </p:spPr>
      </p:pic>
    </p:spTree>
    <p:extLst>
      <p:ext uri="{BB962C8B-B14F-4D97-AF65-F5344CB8AC3E}">
        <p14:creationId xmlns:p14="http://schemas.microsoft.com/office/powerpoint/2010/main" val="1645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게임 </a:t>
            </a:r>
            <a:r>
              <a:rPr lang="ko-KR" altLang="en-US" sz="5000" dirty="0" err="1">
                <a:latin typeface="나눔바른고딕 Light" pitchFamily="50" charset="-127"/>
                <a:ea typeface="나눔바른고딕 Light" pitchFamily="50" charset="-127"/>
              </a:rPr>
              <a:t>컨셉</a:t>
            </a:r>
            <a:endParaRPr lang="ko-KR" altLang="en-US" sz="50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74" y="1714500"/>
            <a:ext cx="6069405" cy="4405069"/>
          </a:xfrm>
        </p:spPr>
      </p:pic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595312" y="2225675"/>
            <a:ext cx="4396339" cy="41957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>
                <a:latin typeface="나눔바른고딕 Light" pitchFamily="50" charset="-127"/>
                <a:ea typeface="나눔바른고딕 Light" pitchFamily="50" charset="-127"/>
              </a:rPr>
              <a:t>독특한 </a:t>
            </a:r>
            <a:endParaRPr lang="en-US" altLang="ko-KR" sz="60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pPr marL="0" indent="0" algn="ctr">
              <a:buNone/>
            </a:pPr>
            <a:r>
              <a:rPr lang="ko-KR" altLang="en-US" sz="6000" dirty="0" smtClean="0">
                <a:latin typeface="나눔바른고딕 Light" pitchFamily="50" charset="-127"/>
                <a:ea typeface="나눔바른고딕 Light" pitchFamily="50" charset="-127"/>
              </a:rPr>
              <a:t>그래픽 소스</a:t>
            </a:r>
            <a:endParaRPr lang="ko-KR" altLang="en-US" sz="6000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904484"/>
              </p:ext>
            </p:extLst>
          </p:nvPr>
        </p:nvGraphicFramePr>
        <p:xfrm>
          <a:off x="806407" y="1314533"/>
          <a:ext cx="10598193" cy="541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334"/>
                <a:gridCol w="5144242"/>
                <a:gridCol w="3487617"/>
              </a:tblGrid>
              <a:tr h="45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내용</a:t>
                      </a:r>
                      <a:endParaRPr lang="ko-KR" altLang="en-US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최소범위</a:t>
                      </a:r>
                      <a:endParaRPr lang="ko-KR" altLang="en-US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추가범위</a:t>
                      </a:r>
                      <a:endParaRPr lang="ko-KR" altLang="en-US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1794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캐릭터 컨트롤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←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→ 키를 이용해서 </a:t>
                      </a:r>
                      <a:r>
                        <a:rPr lang="ko-KR" altLang="en-US" sz="16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캐릭터를 조작한다</a:t>
                      </a:r>
                      <a:r>
                        <a:rPr lang="en-US" altLang="ko-KR" sz="16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.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특이한 건물을 추가해서 특수키를 넣는다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Ex)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↑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↓ 키 추가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1794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난이도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시간에 따른 체력 하향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발코니 출현의 빈도 상향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특이한 건물을 추가해서 특수키를 넣는다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Ex)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↑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↓ 키 추가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71794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맵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기본</a:t>
                      </a:r>
                      <a:r>
                        <a:rPr lang="ko-KR" altLang="en-US" sz="16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스테이지 구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성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다양한 건물의 추가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132252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 기능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아이템</a:t>
                      </a:r>
                      <a:r>
                        <a:rPr lang="en-US" altLang="ko-KR" sz="1600" b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</a:t>
                      </a:r>
                      <a:r>
                        <a:rPr lang="ko-KR" altLang="en-US" sz="1600" b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동전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획득 시 체력 상승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잘못된 키 입력 시 체력 감소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시간에 따른 체력 감소 속도 상향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체력 바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건물에 특수층을  추가 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버서커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모드를 추가  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발코니를 무시하고 건물을 마구 부순다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.)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415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사운드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건물이 부서지는 소리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 </a:t>
                      </a:r>
                      <a:r>
                        <a:rPr lang="ko-KR" altLang="en-US" sz="16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경쾌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듣기 좋음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 ,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기본 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BGM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2023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애니메이션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기본 공격 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좌우 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가지 버전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), 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건물의  하향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부서지는 건물 파편 등 </a:t>
                      </a:r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다양한 건물의 잔해</a:t>
                      </a:r>
                      <a:r>
                        <a:rPr lang="en-US" altLang="ko-KR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버서커</a:t>
                      </a:r>
                      <a:r>
                        <a:rPr lang="ko-KR" altLang="en-US" sz="16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모드 시 </a:t>
                      </a:r>
                      <a:r>
                        <a:rPr lang="ko-KR" altLang="en-US" sz="16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멋진 </a:t>
                      </a:r>
                      <a:r>
                        <a:rPr lang="ko-KR" altLang="en-US" sz="1600" b="1" baseline="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이펙트</a:t>
                      </a:r>
                      <a:r>
                        <a:rPr lang="ko-KR" altLang="en-US" sz="16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추가</a:t>
                      </a:r>
                      <a:endParaRPr lang="en-US" altLang="ko-KR" sz="16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예상 게임 실행 흐름</a:t>
            </a: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5906"/>
            <a:ext cx="7048500" cy="3880306"/>
          </a:xfrm>
        </p:spPr>
      </p:pic>
      <p:sp>
        <p:nvSpPr>
          <p:cNvPr id="2" name="TextBox 1"/>
          <p:cNvSpPr txBox="1"/>
          <p:nvPr/>
        </p:nvSpPr>
        <p:spPr>
          <a:xfrm>
            <a:off x="1701800" y="54483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바른고딕 Light" pitchFamily="50" charset="-127"/>
                <a:ea typeface="나눔바른고딕 Light" pitchFamily="50" charset="-127"/>
              </a:rPr>
              <a:t>발코니를 피해서 ←</a:t>
            </a:r>
            <a:r>
              <a:rPr lang="en-US" altLang="ko-KR" sz="3200" b="1" dirty="0" smtClean="0">
                <a:latin typeface="나눔바른고딕 Light" pitchFamily="50" charset="-127"/>
                <a:ea typeface="나눔바른고딕 Light" pitchFamily="50" charset="-127"/>
              </a:rPr>
              <a:t>,</a:t>
            </a:r>
            <a:r>
              <a:rPr lang="ko-KR" altLang="en-US" sz="3200" b="1" dirty="0" smtClean="0">
                <a:latin typeface="나눔바른고딕 Light" pitchFamily="50" charset="-127"/>
                <a:ea typeface="나눔바른고딕 Light" pitchFamily="50" charset="-127"/>
              </a:rPr>
              <a:t> → 키를 입력 건물을 부순다</a:t>
            </a:r>
            <a:r>
              <a:rPr lang="en-US" altLang="ko-KR" sz="3200" b="1" dirty="0" smtClean="0">
                <a:latin typeface="나눔바른고딕 Light" pitchFamily="50" charset="-127"/>
                <a:ea typeface="나눔바른고딕 Light" pitchFamily="50" charset="-127"/>
              </a:rPr>
              <a:t>.</a:t>
            </a:r>
            <a:endParaRPr lang="ko-KR" altLang="en-US" sz="3200" b="1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5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예상 게임 실행 흐름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3500" y="1638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바른고딕 Light" pitchFamily="50" charset="-127"/>
                <a:ea typeface="나눔바른고딕 Light" pitchFamily="50" charset="-127"/>
              </a:rPr>
              <a:t>체력 바는 시간이 지날수록 빠르게 감소</a:t>
            </a:r>
            <a:endParaRPr lang="ko-KR" altLang="en-US" sz="3200" b="1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86" y="1252537"/>
            <a:ext cx="2724440" cy="4195763"/>
          </a:xfrm>
        </p:spPr>
      </p:pic>
      <p:sp>
        <p:nvSpPr>
          <p:cNvPr id="8" name="TextBox 7"/>
          <p:cNvSpPr txBox="1"/>
          <p:nvPr/>
        </p:nvSpPr>
        <p:spPr>
          <a:xfrm>
            <a:off x="5041900" y="382972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발코니에 부딪히면 체력 감소</a:t>
            </a:r>
            <a:endParaRPr lang="ko-KR" altLang="en-US" sz="3200" b="1" dirty="0"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11786809">
            <a:off x="4023996" y="1509634"/>
            <a:ext cx="984061" cy="38128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2925972">
            <a:off x="4053634" y="3522446"/>
            <a:ext cx="875172" cy="38128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1202340">
            <a:off x="2903052" y="2506657"/>
            <a:ext cx="2551151" cy="38128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000" y="2689696"/>
            <a:ext cx="51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바른고딕 Light" pitchFamily="50" charset="-127"/>
                <a:ea typeface="나눔바른고딕 Light" pitchFamily="50" charset="-127"/>
              </a:rPr>
              <a:t>  동전을 먹으면 체력 증가</a:t>
            </a:r>
            <a:endParaRPr lang="ko-KR" altLang="en-US" sz="3200" b="1" dirty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9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582"/>
          </a:xfrm>
        </p:spPr>
        <p:txBody>
          <a:bodyPr/>
          <a:lstStyle/>
          <a:p>
            <a:r>
              <a:rPr lang="ko-KR" altLang="en-US" sz="5000" dirty="0">
                <a:latin typeface="나눔바른고딕 Light" pitchFamily="50" charset="-127"/>
                <a:ea typeface="나눔바른고딕 Light" pitchFamily="50" charset="-127"/>
              </a:rPr>
              <a:t>개발 일정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752356"/>
              </p:ext>
            </p:extLst>
          </p:nvPr>
        </p:nvGraphicFramePr>
        <p:xfrm>
          <a:off x="734060" y="1321008"/>
          <a:ext cx="11115039" cy="52737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38991"/>
                <a:gridCol w="2061043"/>
                <a:gridCol w="7815005"/>
              </a:tblGrid>
              <a:tr h="510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1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기본 스테이지 구성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 캐릭터와 건물 오브젝트를 구성한다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.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2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 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애니메이션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캐릭터의 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2D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리소스 </a:t>
                      </a:r>
                      <a:r>
                        <a:rPr lang="ko-KR" altLang="en-US" sz="1800" b="1" baseline="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스프라이트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구성 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좌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우 공격 모션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2.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주인공의 </a:t>
                      </a:r>
                      <a:r>
                        <a:rPr lang="ko-KR" altLang="en-US" sz="1800" b="1" baseline="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버서커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모드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3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건물의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애니메이션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 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2D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리소스 </a:t>
                      </a:r>
                      <a:r>
                        <a:rPr lang="ko-KR" altLang="en-US" sz="1800" b="1" baseline="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스프라이트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구성 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하향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부서지는 잔해 등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 추가 구현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533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4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키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동작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좌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우 키 동작 구현 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378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5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추가 구현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&amp;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중간점검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버서커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모드에 따른 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2D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리소스 구성 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(</a:t>
                      </a:r>
                      <a:r>
                        <a:rPr lang="ko-KR" altLang="en-US" sz="1800" b="1" baseline="0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이펙트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, </a:t>
                      </a:r>
                      <a:r>
                        <a:rPr lang="ko-KR" altLang="en-US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특이한 잔해 등</a:t>
                      </a:r>
                      <a:r>
                        <a:rPr lang="en-US" altLang="ko-KR" sz="1800" b="1" baseline="0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)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2.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중간점검 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/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부족한 부분 보완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41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6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0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7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체력 바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체력 바를 구현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510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8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건물 추가 구현</a:t>
                      </a:r>
                      <a:endParaRPr lang="en-US" altLang="ko-KR" sz="1800" b="1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몬스터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캐릭터 추가 구현</a:t>
                      </a:r>
                      <a:endParaRPr lang="en-US" altLang="ko-KR" sz="1800" b="1" baseline="0" dirty="0" smtClean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주인공 추가 구현 </a:t>
                      </a:r>
                    </a:p>
                  </a:txBody>
                  <a:tcPr/>
                </a:tc>
              </a:tr>
              <a:tr h="59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9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시작화면 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종료화면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게임시작 전 화면 구성 </a:t>
                      </a:r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&amp;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게임 종료 시 스코어 합산 결과 화면 구성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  <a:tr h="31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10</a:t>
                      </a:r>
                      <a:r>
                        <a:rPr lang="ko-KR" altLang="en-US" sz="1800" b="1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나눔바른고딕 Light" pitchFamily="50" charset="-127"/>
                          <a:ea typeface="나눔바른고딕 Light" pitchFamily="50" charset="-127"/>
                        </a:rPr>
                        <a:t>주차</a:t>
                      </a:r>
                      <a:endParaRPr lang="ko-KR" altLang="en-US" sz="1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마무리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1. </a:t>
                      </a:r>
                      <a:r>
                        <a:rPr lang="ko-KR" altLang="en-US" sz="1800" b="1" dirty="0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최종 마무리 작업 및 </a:t>
                      </a:r>
                      <a:r>
                        <a:rPr lang="ko-KR" altLang="en-US" sz="1800" b="1" dirty="0" err="1" smtClean="0">
                          <a:latin typeface="나눔바른고딕 Light" pitchFamily="50" charset="-127"/>
                          <a:ea typeface="나눔바른고딕 Light" pitchFamily="50" charset="-127"/>
                        </a:rPr>
                        <a:t>릴리즈</a:t>
                      </a:r>
                      <a:endParaRPr lang="ko-KR" altLang="en-US" sz="1800" b="1" dirty="0">
                        <a:latin typeface="나눔바른고딕 Light" pitchFamily="50" charset="-127"/>
                        <a:ea typeface="나눔바른고딕 Light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9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425</Words>
  <Application>Microsoft Office PowerPoint</Application>
  <PresentationFormat>사용자 지정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Wingdings 3</vt:lpstr>
      <vt:lpstr>나눔바른고딕 Light</vt:lpstr>
      <vt:lpstr>맑은 고딕</vt:lpstr>
      <vt:lpstr>Century Gothic</vt:lpstr>
      <vt:lpstr>HY목각파임B</vt:lpstr>
      <vt:lpstr>이온</vt:lpstr>
      <vt:lpstr>2D 게임 프로그래밍 </vt:lpstr>
      <vt:lpstr>목차</vt:lpstr>
      <vt:lpstr>다뽀개</vt:lpstr>
      <vt:lpstr>게임 컨셉</vt:lpstr>
      <vt:lpstr>게임 컨셉</vt:lpstr>
      <vt:lpstr>개발 범위</vt:lpstr>
      <vt:lpstr>예상 게임 실행 흐름</vt:lpstr>
      <vt:lpstr>예상 게임 실행 흐름</vt:lpstr>
      <vt:lpstr>개발 일정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</dc:title>
  <dc:creator>Windows 사용자</dc:creator>
  <cp:lastModifiedBy>Windows 사용자</cp:lastModifiedBy>
  <cp:revision>34</cp:revision>
  <dcterms:created xsi:type="dcterms:W3CDTF">2015-09-19T03:25:36Z</dcterms:created>
  <dcterms:modified xsi:type="dcterms:W3CDTF">2015-09-21T14:56:39Z</dcterms:modified>
</cp:coreProperties>
</file>