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04122-7032-422E-A5F0-4E4964B39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239BC-F3AC-4262-A6EE-BA7BE4A9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E1C9F-1E3C-4727-98D2-BC7B19D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841C9-C270-4899-8048-80539A8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748F-0A0E-4877-9F19-03ACADB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3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9CABA-903E-43E5-9AB2-97FADAA1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51AF-D24A-40D4-BF08-AB0E379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45694-2041-4413-A735-A351048B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CAEC7-0EA7-4B0D-AF42-EC53B1C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577A7-25EC-4478-AC85-C7E5AF91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3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11386-CC04-4ADB-8995-75819D44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F4F6E-0C43-4909-8CA6-8A9EEC83C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FBDE5-69E8-42C0-B8E4-3807C039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EAC39-1E96-45F8-A93F-87CCF9B8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74E60-F256-453C-B035-D3875FC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8CC53-F3EF-4CA1-8A2F-75E32F34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BBAC9-F0FF-4BD9-984D-0EDA643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1435E-33C1-42A3-A396-F807E30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757EF-E91D-4178-8ED4-72BD7F6B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3877-AA36-4BD0-8453-848239AF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CFB6-E795-4B5D-B560-E5D30B22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FB569-1257-4B1D-A82B-92C3E25C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0A8D7-79A7-4C23-8380-A004AE1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2403E-3092-4060-8DD1-A45E8CEC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DB37C-49F5-4D52-BD75-930F9A75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3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1939-2684-4B62-A5C3-58689ABA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4A7D-82A3-4452-99D1-DFB95EC3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B3B12-B189-4F33-9ED0-2230EBAD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BE922-7E74-4516-A478-53C7756A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6AE6F-3CC2-4EEC-A2DA-BF29002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C9DB8-90C3-4DAF-B0FF-C55A8424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8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C329-B7CF-464D-A3F6-337C03E3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E714F-D8FA-4614-A7C0-BB43C113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D909D-D17F-4EE1-A9C7-2F2074BB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47F6D-C927-49B2-B315-5BD20BE36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4827D-24D0-4561-8C70-250F4F65B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61EA1-9F63-419B-90A0-80CB4FC2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762AA-2F8E-409B-8E51-AE16DBDB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745AE-9D93-47CF-A93F-E5145048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6B22-0CA3-40AE-BD8B-5210F496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29D3B-988D-4F6B-8BEC-0461E98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E5E13D-AEAC-4EC8-A112-DA3B3908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A57AD-D08E-48FA-9AC3-B15414A7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4C468D-00F6-4782-9B59-F27E7FC8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B65AD-CE8F-4311-B017-47B3720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D5D74-1AC2-4FDC-8D90-5ACF325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8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34F55-724E-4025-B5D9-E7015149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B8352-27BC-4842-AB42-3D758F3C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C41D1-3B95-41E7-BF0C-0E8CB59C4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024F1-3271-4402-983F-0984F25A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5396-E472-45C1-82A7-5777A55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91403-05E0-4A2D-989A-C652655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3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1C0C6-9884-495A-BAF4-863DBD85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303B1-4BA2-4B53-A357-B9E30D03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8900C-02F2-4F48-B5B5-A47AE114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C0844-C360-4195-B9E3-4011EDCF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3E62B-131B-40D1-BDBB-0A16AB32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7092D-6E0D-45FB-AA7A-9FF4AA0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DA19A-C529-476A-94F2-8BED998B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2C8E7-4063-47C6-99BB-5B74371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12ED-95A9-48F0-B878-48F9E3C0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972-4EA2-41A5-9AC5-1F94645DB10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8F8C7-EC1D-424C-B9A4-2BC249C00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BB9ED-D326-42BF-ACA0-C567E6E9E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FB9F-B240-4F5B-A105-34A41F1C4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8B312D-07E8-4718-8865-679E0965F3A3}"/>
              </a:ext>
            </a:extLst>
          </p:cNvPr>
          <p:cNvGrpSpPr/>
          <p:nvPr/>
        </p:nvGrpSpPr>
        <p:grpSpPr>
          <a:xfrm>
            <a:off x="457481" y="3124760"/>
            <a:ext cx="1811366" cy="2143125"/>
            <a:chOff x="457481" y="2524125"/>
            <a:chExt cx="1811366" cy="21431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7E0EE1-9057-4C56-8289-F82001A6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81" y="2524125"/>
              <a:ext cx="1811366" cy="1685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82F3D8-0B62-4F50-AD97-05859B17D4B3}"/>
                </a:ext>
              </a:extLst>
            </p:cNvPr>
            <p:cNvSpPr/>
            <p:nvPr/>
          </p:nvSpPr>
          <p:spPr>
            <a:xfrm>
              <a:off x="563064" y="4248150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client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D0228D-FD34-43F7-9566-AD2A5DD072A6}"/>
              </a:ext>
            </a:extLst>
          </p:cNvPr>
          <p:cNvCxnSpPr>
            <a:cxnSpLocks/>
          </p:cNvCxnSpPr>
          <p:nvPr/>
        </p:nvCxnSpPr>
        <p:spPr>
          <a:xfrm>
            <a:off x="2411506" y="3881717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A15892-D031-4F87-8469-1A87BC383AAE}"/>
              </a:ext>
            </a:extLst>
          </p:cNvPr>
          <p:cNvGrpSpPr/>
          <p:nvPr/>
        </p:nvGrpSpPr>
        <p:grpSpPr>
          <a:xfrm>
            <a:off x="3352024" y="3114955"/>
            <a:ext cx="2052918" cy="2143125"/>
            <a:chOff x="3352024" y="2524125"/>
            <a:chExt cx="2052918" cy="21431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000C524-7230-4DF4-B373-86BC33A4D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024" y="2524125"/>
              <a:ext cx="2052918" cy="175547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82F347-E9A9-4360-BF23-8D1DB306BBC2}"/>
                </a:ext>
              </a:extLst>
            </p:cNvPr>
            <p:cNvSpPr/>
            <p:nvPr/>
          </p:nvSpPr>
          <p:spPr>
            <a:xfrm>
              <a:off x="3578383" y="4248150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gateway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1FD853-870C-4BB3-9E7B-9F208F2BC09B}"/>
              </a:ext>
            </a:extLst>
          </p:cNvPr>
          <p:cNvGrpSpPr/>
          <p:nvPr/>
        </p:nvGrpSpPr>
        <p:grpSpPr>
          <a:xfrm>
            <a:off x="3434172" y="194613"/>
            <a:ext cx="1970770" cy="1941865"/>
            <a:chOff x="3352024" y="198344"/>
            <a:chExt cx="1970770" cy="194186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95C9D0-C2F1-4AD7-A719-2D5F14FA8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024" y="198344"/>
              <a:ext cx="1970770" cy="150489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9DCA6A-4A57-4A2C-B458-7C13A67B705B}"/>
                </a:ext>
              </a:extLst>
            </p:cNvPr>
            <p:cNvSpPr/>
            <p:nvPr/>
          </p:nvSpPr>
          <p:spPr>
            <a:xfrm>
              <a:off x="3537309" y="1721109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discovery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38002A-0B2D-48F3-8C6E-CE0A75B84BC0}"/>
              </a:ext>
            </a:extLst>
          </p:cNvPr>
          <p:cNvCxnSpPr/>
          <p:nvPr/>
        </p:nvCxnSpPr>
        <p:spPr>
          <a:xfrm flipV="1">
            <a:off x="4195482" y="2312894"/>
            <a:ext cx="0" cy="57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79F7F1-FC22-4C32-B365-5577B5F1FD71}"/>
              </a:ext>
            </a:extLst>
          </p:cNvPr>
          <p:cNvCxnSpPr>
            <a:cxnSpLocks/>
          </p:cNvCxnSpPr>
          <p:nvPr/>
        </p:nvCxnSpPr>
        <p:spPr>
          <a:xfrm>
            <a:off x="4598895" y="2312894"/>
            <a:ext cx="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D656AA-E5F3-4E1F-86CF-589A48F1304A}"/>
              </a:ext>
            </a:extLst>
          </p:cNvPr>
          <p:cNvCxnSpPr/>
          <p:nvPr/>
        </p:nvCxnSpPr>
        <p:spPr>
          <a:xfrm flipH="1">
            <a:off x="2411506" y="4186518"/>
            <a:ext cx="79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1EA4-A3E5-4FED-B692-5A4B17CD09DE}"/>
              </a:ext>
            </a:extLst>
          </p:cNvPr>
          <p:cNvGrpSpPr/>
          <p:nvPr/>
        </p:nvGrpSpPr>
        <p:grpSpPr>
          <a:xfrm>
            <a:off x="9837989" y="2458067"/>
            <a:ext cx="2052918" cy="2143125"/>
            <a:chOff x="3352024" y="2524125"/>
            <a:chExt cx="2052918" cy="214312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5AF092C-E916-4FEB-BCF5-3C4B6F35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024" y="2524125"/>
              <a:ext cx="2052918" cy="1755478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2313CF-6D3F-4A4F-A8AA-4F54B02F3DF6}"/>
                </a:ext>
              </a:extLst>
            </p:cNvPr>
            <p:cNvSpPr/>
            <p:nvPr/>
          </p:nvSpPr>
          <p:spPr>
            <a:xfrm>
              <a:off x="3578383" y="4248150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config 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BE9304-08A9-4468-8EDB-273C4479C304}"/>
              </a:ext>
            </a:extLst>
          </p:cNvPr>
          <p:cNvGrpSpPr/>
          <p:nvPr/>
        </p:nvGrpSpPr>
        <p:grpSpPr>
          <a:xfrm>
            <a:off x="6607678" y="194613"/>
            <a:ext cx="1970770" cy="1941865"/>
            <a:chOff x="3352024" y="198344"/>
            <a:chExt cx="1970770" cy="194186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7E8D201-50F2-450D-A07C-5B1CBB0E5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024" y="198344"/>
              <a:ext cx="1970770" cy="1504893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62D6246-590C-4B48-B3C0-CDF2D75B160D}"/>
                </a:ext>
              </a:extLst>
            </p:cNvPr>
            <p:cNvSpPr/>
            <p:nvPr/>
          </p:nvSpPr>
          <p:spPr>
            <a:xfrm>
              <a:off x="3537309" y="1721109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member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(+auth)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4A70B5-48E0-40F1-89A3-64547FB2599B}"/>
              </a:ext>
            </a:extLst>
          </p:cNvPr>
          <p:cNvGrpSpPr/>
          <p:nvPr/>
        </p:nvGrpSpPr>
        <p:grpSpPr>
          <a:xfrm>
            <a:off x="6593702" y="2458067"/>
            <a:ext cx="1970770" cy="1941865"/>
            <a:chOff x="3352024" y="198344"/>
            <a:chExt cx="1970770" cy="194186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6C2C2FB-C154-497C-90D6-F0FF733E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024" y="198344"/>
              <a:ext cx="1970770" cy="1504893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563A27-22D1-401E-9B4C-5D8D50400208}"/>
                </a:ext>
              </a:extLst>
            </p:cNvPr>
            <p:cNvSpPr/>
            <p:nvPr/>
          </p:nvSpPr>
          <p:spPr>
            <a:xfrm>
              <a:off x="3537309" y="1721109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portfolio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7F281E-8DEA-43BC-96D5-D1902A162CD9}"/>
              </a:ext>
            </a:extLst>
          </p:cNvPr>
          <p:cNvGrpSpPr/>
          <p:nvPr/>
        </p:nvGrpSpPr>
        <p:grpSpPr>
          <a:xfrm>
            <a:off x="6593702" y="4721521"/>
            <a:ext cx="1970770" cy="1941865"/>
            <a:chOff x="3352024" y="198344"/>
            <a:chExt cx="1970770" cy="194186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64F71EC-8E42-4A94-BA92-BD97EEE2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024" y="198344"/>
              <a:ext cx="1970770" cy="1504893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EC82220-BAAE-4C6F-AF36-021AED935DF2}"/>
                </a:ext>
              </a:extLst>
            </p:cNvPr>
            <p:cNvSpPr/>
            <p:nvPr/>
          </p:nvSpPr>
          <p:spPr>
            <a:xfrm>
              <a:off x="3537309" y="1721109"/>
              <a:ext cx="1600200" cy="41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template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1151829-05D1-4172-A7CB-060A6FC51732}"/>
              </a:ext>
            </a:extLst>
          </p:cNvPr>
          <p:cNvCxnSpPr/>
          <p:nvPr/>
        </p:nvCxnSpPr>
        <p:spPr>
          <a:xfrm flipV="1">
            <a:off x="5404942" y="1524000"/>
            <a:ext cx="691058" cy="114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9F31C8-ED12-46DC-8178-5F44DA060A2B}"/>
              </a:ext>
            </a:extLst>
          </p:cNvPr>
          <p:cNvCxnSpPr/>
          <p:nvPr/>
        </p:nvCxnSpPr>
        <p:spPr>
          <a:xfrm flipH="1">
            <a:off x="5602248" y="1627788"/>
            <a:ext cx="674199" cy="11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B905C6-01D8-4460-ABA5-8F46556B15E6}"/>
              </a:ext>
            </a:extLst>
          </p:cNvPr>
          <p:cNvCxnSpPr/>
          <p:nvPr/>
        </p:nvCxnSpPr>
        <p:spPr>
          <a:xfrm>
            <a:off x="5602248" y="3210513"/>
            <a:ext cx="79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97287C-0D51-435A-8F4F-BDC20FAA28E7}"/>
              </a:ext>
            </a:extLst>
          </p:cNvPr>
          <p:cNvCxnSpPr/>
          <p:nvPr/>
        </p:nvCxnSpPr>
        <p:spPr>
          <a:xfrm flipH="1">
            <a:off x="5602248" y="3429000"/>
            <a:ext cx="762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C538A7-2403-40DF-8B24-B4FD0B474286}"/>
              </a:ext>
            </a:extLst>
          </p:cNvPr>
          <p:cNvCxnSpPr/>
          <p:nvPr/>
        </p:nvCxnSpPr>
        <p:spPr>
          <a:xfrm>
            <a:off x="5404942" y="4399932"/>
            <a:ext cx="995858" cy="64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D84948-B5DA-47E3-8513-F7200CE6808F}"/>
              </a:ext>
            </a:extLst>
          </p:cNvPr>
          <p:cNvCxnSpPr/>
          <p:nvPr/>
        </p:nvCxnSpPr>
        <p:spPr>
          <a:xfrm flipH="1" flipV="1">
            <a:off x="5253193" y="4601192"/>
            <a:ext cx="1023254" cy="70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B7141B2-B8E0-4F77-8985-7869F77B6736}"/>
              </a:ext>
            </a:extLst>
          </p:cNvPr>
          <p:cNvCxnSpPr/>
          <p:nvPr/>
        </p:nvCxnSpPr>
        <p:spPr>
          <a:xfrm flipH="1" flipV="1">
            <a:off x="8704729" y="1627788"/>
            <a:ext cx="1057836" cy="8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CF3CB4-98A6-4C84-AAB0-742B135D69D4}"/>
              </a:ext>
            </a:extLst>
          </p:cNvPr>
          <p:cNvCxnSpPr/>
          <p:nvPr/>
        </p:nvCxnSpPr>
        <p:spPr>
          <a:xfrm flipH="1">
            <a:off x="8757374" y="3335806"/>
            <a:ext cx="99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3FC21EE-5E6E-4D79-9D37-E9EF427AA15D}"/>
              </a:ext>
            </a:extLst>
          </p:cNvPr>
          <p:cNvCxnSpPr/>
          <p:nvPr/>
        </p:nvCxnSpPr>
        <p:spPr>
          <a:xfrm flipH="1">
            <a:off x="8704729" y="3992694"/>
            <a:ext cx="1133260" cy="87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5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최영우</dc:creator>
  <cp:lastModifiedBy> </cp:lastModifiedBy>
  <cp:revision>3</cp:revision>
  <dcterms:created xsi:type="dcterms:W3CDTF">2021-04-27T02:20:23Z</dcterms:created>
  <dcterms:modified xsi:type="dcterms:W3CDTF">2021-04-27T04:05:04Z</dcterms:modified>
</cp:coreProperties>
</file>