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F5FF-79A1-418F-A336-12FB8728E45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F97F-5B13-4B1D-8A4B-C4C9CD1E2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0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F5FF-79A1-418F-A336-12FB8728E45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F97F-5B13-4B1D-8A4B-C4C9CD1E2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9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F5FF-79A1-418F-A336-12FB8728E45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F97F-5B13-4B1D-8A4B-C4C9CD1E2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86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F5FF-79A1-418F-A336-12FB8728E45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F97F-5B13-4B1D-8A4B-C4C9CD1E2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2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F5FF-79A1-418F-A336-12FB8728E45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F97F-5B13-4B1D-8A4B-C4C9CD1E2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66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F5FF-79A1-418F-A336-12FB8728E45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F97F-5B13-4B1D-8A4B-C4C9CD1E2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84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F5FF-79A1-418F-A336-12FB8728E45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F97F-5B13-4B1D-8A4B-C4C9CD1E2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6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F5FF-79A1-418F-A336-12FB8728E45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F97F-5B13-4B1D-8A4B-C4C9CD1E2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4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F5FF-79A1-418F-A336-12FB8728E45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F97F-5B13-4B1D-8A4B-C4C9CD1E2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8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F5FF-79A1-418F-A336-12FB8728E45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F97F-5B13-4B1D-8A4B-C4C9CD1E2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43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F5FF-79A1-418F-A336-12FB8728E45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F97F-5B13-4B1D-8A4B-C4C9CD1E2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3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6F5FF-79A1-418F-A336-12FB8728E45B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F97F-5B13-4B1D-8A4B-C4C9CD1E2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5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3482" y="218939"/>
            <a:ext cx="1571223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판매자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049291" y="218939"/>
            <a:ext cx="1571223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과일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7880" y="5434892"/>
            <a:ext cx="1571223" cy="87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납품자</a:t>
            </a:r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4031082" y="-38639"/>
            <a:ext cx="1931831" cy="13909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</a:t>
            </a:r>
            <a:endParaRPr lang="ko-KR" altLang="en-US" dirty="0"/>
          </a:p>
        </p:txBody>
      </p:sp>
      <p:sp>
        <p:nvSpPr>
          <p:cNvPr id="8" name="다이아몬드 7"/>
          <p:cNvSpPr/>
          <p:nvPr/>
        </p:nvSpPr>
        <p:spPr>
          <a:xfrm>
            <a:off x="7933384" y="5177314"/>
            <a:ext cx="1931831" cy="13909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납품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4" idx="3"/>
            <a:endCxn id="7" idx="1"/>
          </p:cNvCxnSpPr>
          <p:nvPr/>
        </p:nvCxnSpPr>
        <p:spPr>
          <a:xfrm flipV="1">
            <a:off x="1944705" y="656820"/>
            <a:ext cx="20863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3"/>
          </p:cNvCxnSpPr>
          <p:nvPr/>
        </p:nvCxnSpPr>
        <p:spPr>
          <a:xfrm>
            <a:off x="5962913" y="656820"/>
            <a:ext cx="2331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5" idx="2"/>
            <a:endCxn id="8" idx="0"/>
          </p:cNvCxnSpPr>
          <p:nvPr/>
        </p:nvCxnSpPr>
        <p:spPr>
          <a:xfrm>
            <a:off x="8834903" y="1094702"/>
            <a:ext cx="64397" cy="4082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3"/>
            <a:endCxn id="8" idx="1"/>
          </p:cNvCxnSpPr>
          <p:nvPr/>
        </p:nvCxnSpPr>
        <p:spPr>
          <a:xfrm flipV="1">
            <a:off x="2009103" y="5872773"/>
            <a:ext cx="5924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45070" y="1326518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판매자번호</a:t>
            </a:r>
            <a:endParaRPr lang="ko-KR" altLang="en-US" u="sng" dirty="0"/>
          </a:p>
        </p:txBody>
      </p:sp>
      <p:sp>
        <p:nvSpPr>
          <p:cNvPr id="18" name="타원 17"/>
          <p:cNvSpPr/>
          <p:nvPr/>
        </p:nvSpPr>
        <p:spPr>
          <a:xfrm>
            <a:off x="1352275" y="1326518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판매자명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659480" y="1352279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사업번호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59846" y="2118573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상호명</a:t>
            </a:r>
            <a:endParaRPr lang="ko-KR" altLang="en-US" dirty="0"/>
          </a:p>
        </p:txBody>
      </p:sp>
      <p:cxnSp>
        <p:nvCxnSpPr>
          <p:cNvPr id="22" name="직선 연결선 21"/>
          <p:cNvCxnSpPr>
            <a:stCxn id="4" idx="2"/>
            <a:endCxn id="17" idx="0"/>
          </p:cNvCxnSpPr>
          <p:nvPr/>
        </p:nvCxnSpPr>
        <p:spPr>
          <a:xfrm flipH="1">
            <a:off x="637499" y="1094702"/>
            <a:ext cx="521595" cy="23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4" idx="2"/>
          </p:cNvCxnSpPr>
          <p:nvPr/>
        </p:nvCxnSpPr>
        <p:spPr>
          <a:xfrm>
            <a:off x="1159094" y="1094702"/>
            <a:ext cx="170642" cy="125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18" idx="0"/>
          </p:cNvCxnSpPr>
          <p:nvPr/>
        </p:nvCxnSpPr>
        <p:spPr>
          <a:xfrm>
            <a:off x="1159094" y="1094702"/>
            <a:ext cx="785610" cy="23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2"/>
            <a:endCxn id="19" idx="0"/>
          </p:cNvCxnSpPr>
          <p:nvPr/>
        </p:nvCxnSpPr>
        <p:spPr>
          <a:xfrm>
            <a:off x="1159094" y="1094702"/>
            <a:ext cx="2092815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3966685" y="1584095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판매번호</a:t>
            </a:r>
            <a:endParaRPr lang="ko-KR" altLang="en-US" u="sng" dirty="0"/>
          </a:p>
        </p:txBody>
      </p:sp>
      <p:sp>
        <p:nvSpPr>
          <p:cNvPr id="30" name="타원 29"/>
          <p:cNvSpPr/>
          <p:nvPr/>
        </p:nvSpPr>
        <p:spPr>
          <a:xfrm>
            <a:off x="5273888" y="1584095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판매량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853442" y="827463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판매일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8944375" y="2220820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과일번호</a:t>
            </a:r>
            <a:endParaRPr lang="ko-KR" altLang="en-US" u="sng" dirty="0"/>
          </a:p>
        </p:txBody>
      </p:sp>
      <p:sp>
        <p:nvSpPr>
          <p:cNvPr id="33" name="타원 32"/>
          <p:cNvSpPr/>
          <p:nvPr/>
        </p:nvSpPr>
        <p:spPr>
          <a:xfrm>
            <a:off x="9362932" y="1274614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과일명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4652474" y="2385002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판매자번호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220488" y="2398693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과일번호</a:t>
            </a:r>
            <a:endParaRPr lang="ko-KR" altLang="en-US" dirty="0"/>
          </a:p>
        </p:txBody>
      </p:sp>
      <p:cxnSp>
        <p:nvCxnSpPr>
          <p:cNvPr id="37" name="직선 연결선 36"/>
          <p:cNvCxnSpPr>
            <a:stCxn id="7" idx="2"/>
            <a:endCxn id="29" idx="0"/>
          </p:cNvCxnSpPr>
          <p:nvPr/>
        </p:nvCxnSpPr>
        <p:spPr>
          <a:xfrm flipH="1">
            <a:off x="4559114" y="1352279"/>
            <a:ext cx="437884" cy="23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7" idx="2"/>
          </p:cNvCxnSpPr>
          <p:nvPr/>
        </p:nvCxnSpPr>
        <p:spPr>
          <a:xfrm>
            <a:off x="4996998" y="1352279"/>
            <a:ext cx="296209" cy="1170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7" idx="2"/>
            <a:endCxn id="30" idx="0"/>
          </p:cNvCxnSpPr>
          <p:nvPr/>
        </p:nvCxnSpPr>
        <p:spPr>
          <a:xfrm>
            <a:off x="4996998" y="1352279"/>
            <a:ext cx="869319" cy="23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endCxn id="35" idx="2"/>
          </p:cNvCxnSpPr>
          <p:nvPr/>
        </p:nvCxnSpPr>
        <p:spPr>
          <a:xfrm>
            <a:off x="5067834" y="1386892"/>
            <a:ext cx="1152654" cy="139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7" idx="2"/>
            <a:endCxn id="31" idx="2"/>
          </p:cNvCxnSpPr>
          <p:nvPr/>
        </p:nvCxnSpPr>
        <p:spPr>
          <a:xfrm flipV="1">
            <a:off x="4996998" y="1210610"/>
            <a:ext cx="856444" cy="14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10592865" y="111884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유기농여부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10541346" y="918416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원산지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10547789" y="1703221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생산년월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10328858" y="2528264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endParaRPr lang="ko-KR" altLang="en-US" dirty="0"/>
          </a:p>
        </p:txBody>
      </p:sp>
      <p:cxnSp>
        <p:nvCxnSpPr>
          <p:cNvPr id="53" name="직선 연결선 52"/>
          <p:cNvCxnSpPr>
            <a:stCxn id="5" idx="3"/>
            <a:endCxn id="48" idx="2"/>
          </p:cNvCxnSpPr>
          <p:nvPr/>
        </p:nvCxnSpPr>
        <p:spPr>
          <a:xfrm flipV="1">
            <a:off x="9620514" y="495031"/>
            <a:ext cx="972351" cy="161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" idx="3"/>
            <a:endCxn id="49" idx="1"/>
          </p:cNvCxnSpPr>
          <p:nvPr/>
        </p:nvCxnSpPr>
        <p:spPr>
          <a:xfrm>
            <a:off x="9620514" y="656821"/>
            <a:ext cx="1094350" cy="37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" idx="3"/>
            <a:endCxn id="50" idx="1"/>
          </p:cNvCxnSpPr>
          <p:nvPr/>
        </p:nvCxnSpPr>
        <p:spPr>
          <a:xfrm>
            <a:off x="9620514" y="656821"/>
            <a:ext cx="1100793" cy="1158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" idx="3"/>
            <a:endCxn id="33" idx="0"/>
          </p:cNvCxnSpPr>
          <p:nvPr/>
        </p:nvCxnSpPr>
        <p:spPr>
          <a:xfrm>
            <a:off x="9620514" y="656821"/>
            <a:ext cx="334847" cy="61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" idx="3"/>
            <a:endCxn id="32" idx="0"/>
          </p:cNvCxnSpPr>
          <p:nvPr/>
        </p:nvCxnSpPr>
        <p:spPr>
          <a:xfrm flipH="1">
            <a:off x="9536804" y="656821"/>
            <a:ext cx="83710" cy="156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" idx="3"/>
            <a:endCxn id="51" idx="0"/>
          </p:cNvCxnSpPr>
          <p:nvPr/>
        </p:nvCxnSpPr>
        <p:spPr>
          <a:xfrm>
            <a:off x="9620514" y="656821"/>
            <a:ext cx="1300773" cy="1871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8944375" y="3481687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납품번호</a:t>
            </a:r>
            <a:endParaRPr lang="ko-KR" altLang="en-US" u="sng" dirty="0"/>
          </a:p>
        </p:txBody>
      </p:sp>
      <p:sp>
        <p:nvSpPr>
          <p:cNvPr id="65" name="타원 64"/>
          <p:cNvSpPr/>
          <p:nvPr/>
        </p:nvSpPr>
        <p:spPr>
          <a:xfrm>
            <a:off x="10167689" y="3864834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과일번호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10515593" y="4818257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납품자번호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10515592" y="5872773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납품지주소</a:t>
            </a:r>
            <a:endParaRPr lang="ko-KR" altLang="en-US" dirty="0"/>
          </a:p>
        </p:txBody>
      </p:sp>
      <p:cxnSp>
        <p:nvCxnSpPr>
          <p:cNvPr id="69" name="직선 연결선 68"/>
          <p:cNvCxnSpPr>
            <a:stCxn id="64" idx="4"/>
            <a:endCxn id="8" idx="3"/>
          </p:cNvCxnSpPr>
          <p:nvPr/>
        </p:nvCxnSpPr>
        <p:spPr>
          <a:xfrm>
            <a:off x="9536804" y="4247981"/>
            <a:ext cx="328411" cy="162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5" idx="3"/>
            <a:endCxn id="8" idx="3"/>
          </p:cNvCxnSpPr>
          <p:nvPr/>
        </p:nvCxnSpPr>
        <p:spPr>
          <a:xfrm flipH="1">
            <a:off x="9865215" y="4518907"/>
            <a:ext cx="475992" cy="1353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6" idx="2"/>
            <a:endCxn id="8" idx="3"/>
          </p:cNvCxnSpPr>
          <p:nvPr/>
        </p:nvCxnSpPr>
        <p:spPr>
          <a:xfrm flipH="1">
            <a:off x="9865215" y="5201404"/>
            <a:ext cx="650378" cy="671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67" idx="2"/>
            <a:endCxn id="8" idx="3"/>
          </p:cNvCxnSpPr>
          <p:nvPr/>
        </p:nvCxnSpPr>
        <p:spPr>
          <a:xfrm flipH="1" flipV="1">
            <a:off x="9865215" y="5872773"/>
            <a:ext cx="650377" cy="383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1364067" y="3776737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상호명</a:t>
            </a:r>
            <a:endParaRPr lang="ko-KR" altLang="en-US" dirty="0"/>
          </a:p>
        </p:txBody>
      </p:sp>
      <p:sp>
        <p:nvSpPr>
          <p:cNvPr id="78" name="타원 77"/>
          <p:cNvSpPr/>
          <p:nvPr/>
        </p:nvSpPr>
        <p:spPr>
          <a:xfrm>
            <a:off x="2583093" y="3780766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납품지주소</a:t>
            </a:r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7340955" y="3745741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납품수량</a:t>
            </a:r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6453930" y="4518907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납품일자</a:t>
            </a:r>
            <a:endParaRPr lang="ko-KR" altLang="en-US" dirty="0"/>
          </a:p>
        </p:txBody>
      </p:sp>
      <p:cxnSp>
        <p:nvCxnSpPr>
          <p:cNvPr id="82" name="직선 연결선 81"/>
          <p:cNvCxnSpPr>
            <a:stCxn id="8" idx="3"/>
            <a:endCxn id="79" idx="6"/>
          </p:cNvCxnSpPr>
          <p:nvPr/>
        </p:nvCxnSpPr>
        <p:spPr>
          <a:xfrm flipH="1" flipV="1">
            <a:off x="8525812" y="4128888"/>
            <a:ext cx="1339403" cy="174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80" idx="6"/>
            <a:endCxn id="8" idx="3"/>
          </p:cNvCxnSpPr>
          <p:nvPr/>
        </p:nvCxnSpPr>
        <p:spPr>
          <a:xfrm>
            <a:off x="7638787" y="4902054"/>
            <a:ext cx="2226428" cy="970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-102887" y="3776737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납품자명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2403593" y="5298059"/>
            <a:ext cx="1184857" cy="766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/>
              <a:t>납품자번호</a:t>
            </a:r>
            <a:endParaRPr lang="ko-KR" altLang="en-US" u="sng" dirty="0"/>
          </a:p>
        </p:txBody>
      </p:sp>
      <p:cxnSp>
        <p:nvCxnSpPr>
          <p:cNvPr id="91" name="직선 연결선 90"/>
          <p:cNvCxnSpPr>
            <a:endCxn id="6" idx="0"/>
          </p:cNvCxnSpPr>
          <p:nvPr/>
        </p:nvCxnSpPr>
        <p:spPr>
          <a:xfrm>
            <a:off x="373482" y="4512035"/>
            <a:ext cx="850010" cy="92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77" idx="4"/>
          </p:cNvCxnSpPr>
          <p:nvPr/>
        </p:nvCxnSpPr>
        <p:spPr>
          <a:xfrm flipH="1">
            <a:off x="1218736" y="4543031"/>
            <a:ext cx="737760" cy="104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78" idx="4"/>
            <a:endCxn id="6" idx="0"/>
          </p:cNvCxnSpPr>
          <p:nvPr/>
        </p:nvCxnSpPr>
        <p:spPr>
          <a:xfrm flipH="1">
            <a:off x="1223492" y="4547060"/>
            <a:ext cx="1952030" cy="887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86" idx="2"/>
            <a:endCxn id="6" idx="0"/>
          </p:cNvCxnSpPr>
          <p:nvPr/>
        </p:nvCxnSpPr>
        <p:spPr>
          <a:xfrm flipH="1" flipV="1">
            <a:off x="1223492" y="5434892"/>
            <a:ext cx="1180101" cy="246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18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30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3</cp:revision>
  <dcterms:created xsi:type="dcterms:W3CDTF">2021-06-01T07:16:38Z</dcterms:created>
  <dcterms:modified xsi:type="dcterms:W3CDTF">2021-06-01T08:42:13Z</dcterms:modified>
</cp:coreProperties>
</file>