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3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4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4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64DF-013D-43E5-AA2D-9A1890AC5E75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C70B-9B56-4716-93C4-E665325B0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1229" y="1330036"/>
            <a:ext cx="1122218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172989" y="1047404"/>
            <a:ext cx="1687484" cy="12219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90015" y="1342505"/>
            <a:ext cx="1122218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24196" y="2493818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9" name="타원 8"/>
          <p:cNvSpPr/>
          <p:nvPr/>
        </p:nvSpPr>
        <p:spPr>
          <a:xfrm>
            <a:off x="1521229" y="2493818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24196" y="3449782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21229" y="3449782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643447" y="2493818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643446" y="3449781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07877" y="2502131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u="sng" dirty="0" err="1" smtClean="0"/>
              <a:t>강의코드</a:t>
            </a:r>
            <a:endParaRPr lang="ko-KR" altLang="en-US" u="sng" dirty="0"/>
          </a:p>
        </p:txBody>
      </p:sp>
      <p:sp>
        <p:nvSpPr>
          <p:cNvPr id="15" name="타원 14"/>
          <p:cNvSpPr/>
          <p:nvPr/>
        </p:nvSpPr>
        <p:spPr>
          <a:xfrm>
            <a:off x="8104910" y="2502131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강의명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07877" y="3458095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104910" y="3458095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227128" y="2502131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강의교수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27127" y="3458094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강의일정</a:t>
            </a:r>
            <a:endParaRPr lang="ko-KR" altLang="en-US" dirty="0"/>
          </a:p>
        </p:txBody>
      </p:sp>
      <p:sp>
        <p:nvSpPr>
          <p:cNvPr id="20" name="다이아몬드 19"/>
          <p:cNvSpPr/>
          <p:nvPr/>
        </p:nvSpPr>
        <p:spPr>
          <a:xfrm>
            <a:off x="4389120" y="4754880"/>
            <a:ext cx="1687484" cy="12219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강의지도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739150" y="5378333"/>
            <a:ext cx="1122218" cy="65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11432" y="5020885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강의코드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826327" y="5976848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교수번호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943600" y="6035039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교수번호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906981" y="2493817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수강번호</a:t>
            </a:r>
            <a:endParaRPr lang="ko-KR" altLang="en-US" u="sng" dirty="0"/>
          </a:p>
        </p:txBody>
      </p:sp>
      <p:sp>
        <p:nvSpPr>
          <p:cNvPr id="26" name="타원 25"/>
          <p:cNvSpPr/>
          <p:nvPr/>
        </p:nvSpPr>
        <p:spPr>
          <a:xfrm>
            <a:off x="5162204" y="2502131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강의코드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563689" y="3433154"/>
            <a:ext cx="964277" cy="714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학번</a:t>
            </a:r>
            <a:endParaRPr lang="ko-KR" altLang="en-US" dirty="0"/>
          </a:p>
        </p:txBody>
      </p:sp>
      <p:cxnSp>
        <p:nvCxnSpPr>
          <p:cNvPr id="29" name="직선 연결선 28"/>
          <p:cNvCxnSpPr>
            <a:endCxn id="5" idx="1"/>
          </p:cNvCxnSpPr>
          <p:nvPr/>
        </p:nvCxnSpPr>
        <p:spPr>
          <a:xfrm>
            <a:off x="2481351" y="1596046"/>
            <a:ext cx="1691638" cy="62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7" idx="1"/>
            <a:endCxn id="5" idx="3"/>
          </p:cNvCxnSpPr>
          <p:nvPr/>
        </p:nvCxnSpPr>
        <p:spPr>
          <a:xfrm flipH="1" flipV="1">
            <a:off x="5860473" y="1658390"/>
            <a:ext cx="1529542" cy="1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2"/>
          </p:cNvCxnSpPr>
          <p:nvPr/>
        </p:nvCxnSpPr>
        <p:spPr>
          <a:xfrm flipH="1">
            <a:off x="4563689" y="2269375"/>
            <a:ext cx="453042" cy="25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5" idx="2"/>
            <a:endCxn id="27" idx="0"/>
          </p:cNvCxnSpPr>
          <p:nvPr/>
        </p:nvCxnSpPr>
        <p:spPr>
          <a:xfrm>
            <a:off x="5016731" y="2269375"/>
            <a:ext cx="29097" cy="116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" idx="2"/>
          </p:cNvCxnSpPr>
          <p:nvPr/>
        </p:nvCxnSpPr>
        <p:spPr>
          <a:xfrm>
            <a:off x="5016731" y="2269375"/>
            <a:ext cx="482139" cy="23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2"/>
            <a:endCxn id="8" idx="0"/>
          </p:cNvCxnSpPr>
          <p:nvPr/>
        </p:nvCxnSpPr>
        <p:spPr>
          <a:xfrm flipH="1">
            <a:off x="806335" y="1986742"/>
            <a:ext cx="1276003" cy="5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" idx="2"/>
            <a:endCxn id="9" idx="0"/>
          </p:cNvCxnSpPr>
          <p:nvPr/>
        </p:nvCxnSpPr>
        <p:spPr>
          <a:xfrm flipH="1">
            <a:off x="2003368" y="1986742"/>
            <a:ext cx="78970" cy="5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" idx="2"/>
            <a:endCxn id="12" idx="0"/>
          </p:cNvCxnSpPr>
          <p:nvPr/>
        </p:nvCxnSpPr>
        <p:spPr>
          <a:xfrm>
            <a:off x="2082338" y="1986742"/>
            <a:ext cx="1043248" cy="50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" idx="2"/>
            <a:endCxn id="10" idx="0"/>
          </p:cNvCxnSpPr>
          <p:nvPr/>
        </p:nvCxnSpPr>
        <p:spPr>
          <a:xfrm flipH="1">
            <a:off x="806335" y="1986742"/>
            <a:ext cx="1276003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" idx="2"/>
            <a:endCxn id="11" idx="0"/>
          </p:cNvCxnSpPr>
          <p:nvPr/>
        </p:nvCxnSpPr>
        <p:spPr>
          <a:xfrm flipH="1">
            <a:off x="2003368" y="1986742"/>
            <a:ext cx="78970" cy="146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" idx="2"/>
            <a:endCxn id="13" idx="0"/>
          </p:cNvCxnSpPr>
          <p:nvPr/>
        </p:nvCxnSpPr>
        <p:spPr>
          <a:xfrm>
            <a:off x="2082338" y="1986742"/>
            <a:ext cx="1043247" cy="1463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7" idx="2"/>
            <a:endCxn id="14" idx="0"/>
          </p:cNvCxnSpPr>
          <p:nvPr/>
        </p:nvCxnSpPr>
        <p:spPr>
          <a:xfrm flipH="1">
            <a:off x="7390016" y="1999211"/>
            <a:ext cx="561108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7" idx="2"/>
            <a:endCxn id="16" idx="0"/>
          </p:cNvCxnSpPr>
          <p:nvPr/>
        </p:nvCxnSpPr>
        <p:spPr>
          <a:xfrm flipH="1">
            <a:off x="7390016" y="1999211"/>
            <a:ext cx="561108" cy="1458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7" idx="2"/>
            <a:endCxn id="15" idx="0"/>
          </p:cNvCxnSpPr>
          <p:nvPr/>
        </p:nvCxnSpPr>
        <p:spPr>
          <a:xfrm>
            <a:off x="7951124" y="1999211"/>
            <a:ext cx="635925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7" idx="2"/>
            <a:endCxn id="18" idx="0"/>
          </p:cNvCxnSpPr>
          <p:nvPr/>
        </p:nvCxnSpPr>
        <p:spPr>
          <a:xfrm>
            <a:off x="7951124" y="1999211"/>
            <a:ext cx="1758143" cy="5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7" idx="2"/>
            <a:endCxn id="17" idx="0"/>
          </p:cNvCxnSpPr>
          <p:nvPr/>
        </p:nvCxnSpPr>
        <p:spPr>
          <a:xfrm>
            <a:off x="7951124" y="1999211"/>
            <a:ext cx="635925" cy="145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7" idx="2"/>
            <a:endCxn id="19" idx="0"/>
          </p:cNvCxnSpPr>
          <p:nvPr/>
        </p:nvCxnSpPr>
        <p:spPr>
          <a:xfrm>
            <a:off x="7951124" y="1999211"/>
            <a:ext cx="1758142" cy="1458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0" idx="1"/>
            <a:endCxn id="22" idx="6"/>
          </p:cNvCxnSpPr>
          <p:nvPr/>
        </p:nvCxnSpPr>
        <p:spPr>
          <a:xfrm flipH="1">
            <a:off x="3075709" y="5365866"/>
            <a:ext cx="1313411" cy="1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0" idx="2"/>
            <a:endCxn id="23" idx="0"/>
          </p:cNvCxnSpPr>
          <p:nvPr/>
        </p:nvCxnSpPr>
        <p:spPr>
          <a:xfrm flipH="1" flipV="1">
            <a:off x="3308466" y="5976848"/>
            <a:ext cx="1924396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20" idx="3"/>
            <a:endCxn id="21" idx="1"/>
          </p:cNvCxnSpPr>
          <p:nvPr/>
        </p:nvCxnSpPr>
        <p:spPr>
          <a:xfrm>
            <a:off x="6076604" y="5365866"/>
            <a:ext cx="1662546" cy="34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1" idx="1"/>
            <a:endCxn id="24" idx="7"/>
          </p:cNvCxnSpPr>
          <p:nvPr/>
        </p:nvCxnSpPr>
        <p:spPr>
          <a:xfrm flipH="1">
            <a:off x="6766662" y="5706686"/>
            <a:ext cx="972488" cy="4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" idx="2"/>
            <a:endCxn id="20" idx="0"/>
          </p:cNvCxnSpPr>
          <p:nvPr/>
        </p:nvCxnSpPr>
        <p:spPr>
          <a:xfrm flipH="1">
            <a:off x="5232862" y="1999211"/>
            <a:ext cx="2718262" cy="275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18532" y="488515"/>
            <a:ext cx="1653435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267179" y="2849671"/>
            <a:ext cx="13027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출판번호</a:t>
            </a:r>
            <a:endParaRPr lang="en-US" altLang="ko-KR" dirty="0" smtClean="0"/>
          </a:p>
        </p:txBody>
      </p:sp>
      <p:sp>
        <p:nvSpPr>
          <p:cNvPr id="17" name="타원 16"/>
          <p:cNvSpPr/>
          <p:nvPr/>
        </p:nvSpPr>
        <p:spPr>
          <a:xfrm>
            <a:off x="9920614" y="2849671"/>
            <a:ext cx="130270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바코드번호</a:t>
            </a:r>
            <a:endParaRPr lang="en-US" altLang="ko-KR" dirty="0" smtClean="0"/>
          </a:p>
        </p:txBody>
      </p:sp>
      <p:cxnSp>
        <p:nvCxnSpPr>
          <p:cNvPr id="38" name="직선 연결선 37"/>
          <p:cNvCxnSpPr>
            <a:stCxn id="6" idx="2"/>
            <a:endCxn id="16" idx="0"/>
          </p:cNvCxnSpPr>
          <p:nvPr/>
        </p:nvCxnSpPr>
        <p:spPr>
          <a:xfrm flipH="1">
            <a:off x="8918532" y="1453019"/>
            <a:ext cx="826718" cy="139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" idx="2"/>
            <a:endCxn id="17" idx="0"/>
          </p:cNvCxnSpPr>
          <p:nvPr/>
        </p:nvCxnSpPr>
        <p:spPr>
          <a:xfrm>
            <a:off x="9745250" y="1453019"/>
            <a:ext cx="826717" cy="139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6" idx="2"/>
          </p:cNvCxnSpPr>
          <p:nvPr/>
        </p:nvCxnSpPr>
        <p:spPr>
          <a:xfrm>
            <a:off x="9745250" y="1453019"/>
            <a:ext cx="826717" cy="27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315236" y="645091"/>
            <a:ext cx="1678487" cy="92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소비자</a:t>
            </a:r>
            <a:endParaRPr lang="en-US" altLang="ko-KR" dirty="0" smtClean="0"/>
          </a:p>
        </p:txBody>
      </p:sp>
      <p:sp>
        <p:nvSpPr>
          <p:cNvPr id="64" name="다이아몬드 63"/>
          <p:cNvSpPr/>
          <p:nvPr/>
        </p:nvSpPr>
        <p:spPr>
          <a:xfrm>
            <a:off x="4647158" y="1108554"/>
            <a:ext cx="1716065" cy="1515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cxnSp>
        <p:nvCxnSpPr>
          <p:cNvPr id="66" name="직선 연결선 65"/>
          <p:cNvCxnSpPr>
            <a:stCxn id="64" idx="3"/>
            <a:endCxn id="6" idx="1"/>
          </p:cNvCxnSpPr>
          <p:nvPr/>
        </p:nvCxnSpPr>
        <p:spPr>
          <a:xfrm flipV="1">
            <a:off x="6363223" y="970767"/>
            <a:ext cx="2555309" cy="89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4" idx="3"/>
            <a:endCxn id="60" idx="1"/>
          </p:cNvCxnSpPr>
          <p:nvPr/>
        </p:nvCxnSpPr>
        <p:spPr>
          <a:xfrm flipH="1" flipV="1">
            <a:off x="1315236" y="1108554"/>
            <a:ext cx="5047987" cy="75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651357" y="1784959"/>
            <a:ext cx="1283918" cy="97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결제수단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2292268" y="1803747"/>
            <a:ext cx="1283918" cy="97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</a:t>
            </a:r>
            <a:endParaRPr lang="ko-KR" altLang="en-US" dirty="0"/>
          </a:p>
        </p:txBody>
      </p:sp>
      <p:cxnSp>
        <p:nvCxnSpPr>
          <p:cNvPr id="76" name="직선 연결선 75"/>
          <p:cNvCxnSpPr>
            <a:stCxn id="60" idx="2"/>
            <a:endCxn id="73" idx="0"/>
          </p:cNvCxnSpPr>
          <p:nvPr/>
        </p:nvCxnSpPr>
        <p:spPr>
          <a:xfrm flipH="1">
            <a:off x="1293316" y="1572017"/>
            <a:ext cx="861164" cy="21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0" idx="2"/>
            <a:endCxn id="74" idx="0"/>
          </p:cNvCxnSpPr>
          <p:nvPr/>
        </p:nvCxnSpPr>
        <p:spPr>
          <a:xfrm>
            <a:off x="2154480" y="1572017"/>
            <a:ext cx="779747" cy="23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5721264" y="3087666"/>
            <a:ext cx="1283918" cy="97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구매가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0302658" y="1572017"/>
            <a:ext cx="1283918" cy="97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도서분류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086617" y="3087666"/>
            <a:ext cx="1283918" cy="977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출판사정보</a:t>
            </a:r>
            <a:endParaRPr lang="ko-KR" altLang="en-US" dirty="0"/>
          </a:p>
        </p:txBody>
      </p:sp>
      <p:cxnSp>
        <p:nvCxnSpPr>
          <p:cNvPr id="106" name="직선 연결선 105"/>
          <p:cNvCxnSpPr>
            <a:stCxn id="64" idx="2"/>
            <a:endCxn id="103" idx="0"/>
          </p:cNvCxnSpPr>
          <p:nvPr/>
        </p:nvCxnSpPr>
        <p:spPr>
          <a:xfrm flipH="1">
            <a:off x="4728576" y="2624203"/>
            <a:ext cx="776615" cy="46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64" idx="2"/>
            <a:endCxn id="86" idx="0"/>
          </p:cNvCxnSpPr>
          <p:nvPr/>
        </p:nvCxnSpPr>
        <p:spPr>
          <a:xfrm>
            <a:off x="5505191" y="2624203"/>
            <a:ext cx="858032" cy="463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8567804" y="4265111"/>
            <a:ext cx="1653435" cy="96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출판사</a:t>
            </a:r>
            <a:endParaRPr lang="ko-KR" altLang="en-US" dirty="0"/>
          </a:p>
        </p:txBody>
      </p:sp>
      <p:sp>
        <p:nvSpPr>
          <p:cNvPr id="114" name="다이아몬드 113"/>
          <p:cNvSpPr/>
          <p:nvPr/>
        </p:nvSpPr>
        <p:spPr>
          <a:xfrm>
            <a:off x="4835047" y="4835047"/>
            <a:ext cx="1741117" cy="12651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cxnSp>
        <p:nvCxnSpPr>
          <p:cNvPr id="116" name="직선 연결선 115"/>
          <p:cNvCxnSpPr>
            <a:stCxn id="114" idx="3"/>
            <a:endCxn id="113" idx="1"/>
          </p:cNvCxnSpPr>
          <p:nvPr/>
        </p:nvCxnSpPr>
        <p:spPr>
          <a:xfrm flipV="1">
            <a:off x="6576164" y="4747363"/>
            <a:ext cx="1991640" cy="72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6" idx="1"/>
            <a:endCxn id="114" idx="3"/>
          </p:cNvCxnSpPr>
          <p:nvPr/>
        </p:nvCxnSpPr>
        <p:spPr>
          <a:xfrm flipH="1">
            <a:off x="6576164" y="970767"/>
            <a:ext cx="2342368" cy="449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060" y="1108553"/>
            <a:ext cx="1139874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8997" y="908138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도서명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12734" y="1784961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출판년도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12734" y="2699363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저자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8997" y="31315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ISBN</a:t>
            </a:r>
            <a:endParaRPr lang="ko-KR" altLang="en-US" u="sng" dirty="0"/>
          </a:p>
        </p:txBody>
      </p:sp>
      <p:cxnSp>
        <p:nvCxnSpPr>
          <p:cNvPr id="10" name="직선 연결선 9"/>
          <p:cNvCxnSpPr>
            <a:stCxn id="8" idx="6"/>
            <a:endCxn id="4" idx="1"/>
          </p:cNvCxnSpPr>
          <p:nvPr/>
        </p:nvCxnSpPr>
        <p:spPr>
          <a:xfrm>
            <a:off x="1233814" y="450937"/>
            <a:ext cx="601246" cy="107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1"/>
            <a:endCxn id="5" idx="6"/>
          </p:cNvCxnSpPr>
          <p:nvPr/>
        </p:nvCxnSpPr>
        <p:spPr>
          <a:xfrm flipH="1" flipV="1">
            <a:off x="1233814" y="1327760"/>
            <a:ext cx="601246" cy="19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1"/>
            <a:endCxn id="6" idx="6"/>
          </p:cNvCxnSpPr>
          <p:nvPr/>
        </p:nvCxnSpPr>
        <p:spPr>
          <a:xfrm flipH="1">
            <a:off x="1227551" y="1521912"/>
            <a:ext cx="607509" cy="68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1"/>
            <a:endCxn id="7" idx="6"/>
          </p:cNvCxnSpPr>
          <p:nvPr/>
        </p:nvCxnSpPr>
        <p:spPr>
          <a:xfrm flipH="1">
            <a:off x="1227551" y="1521912"/>
            <a:ext cx="607509" cy="159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25933" y="1108553"/>
            <a:ext cx="1034884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0553178" y="945716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0546915" y="1822539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전번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0546915" y="2736941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0553178" y="68893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0553178" y="3651344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0546915" y="4528167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en-US" altLang="ko-KR" dirty="0" smtClean="0"/>
          </a:p>
        </p:txBody>
      </p:sp>
      <p:cxnSp>
        <p:nvCxnSpPr>
          <p:cNvPr id="38" name="직선 연결선 37"/>
          <p:cNvCxnSpPr>
            <a:stCxn id="33" idx="2"/>
            <a:endCxn id="21" idx="3"/>
          </p:cNvCxnSpPr>
          <p:nvPr/>
        </p:nvCxnSpPr>
        <p:spPr>
          <a:xfrm flipH="1">
            <a:off x="9360817" y="488515"/>
            <a:ext cx="1192361" cy="103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1" idx="3"/>
            <a:endCxn id="30" idx="2"/>
          </p:cNvCxnSpPr>
          <p:nvPr/>
        </p:nvCxnSpPr>
        <p:spPr>
          <a:xfrm flipV="1">
            <a:off x="9360817" y="1365338"/>
            <a:ext cx="1192361" cy="15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1" idx="3"/>
            <a:endCxn id="31" idx="2"/>
          </p:cNvCxnSpPr>
          <p:nvPr/>
        </p:nvCxnSpPr>
        <p:spPr>
          <a:xfrm>
            <a:off x="9360817" y="1521912"/>
            <a:ext cx="1186098" cy="720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1" idx="3"/>
            <a:endCxn id="32" idx="2"/>
          </p:cNvCxnSpPr>
          <p:nvPr/>
        </p:nvCxnSpPr>
        <p:spPr>
          <a:xfrm>
            <a:off x="9360817" y="1521912"/>
            <a:ext cx="1186098" cy="163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1" idx="3"/>
            <a:endCxn id="35" idx="2"/>
          </p:cNvCxnSpPr>
          <p:nvPr/>
        </p:nvCxnSpPr>
        <p:spPr>
          <a:xfrm>
            <a:off x="9360817" y="1521912"/>
            <a:ext cx="1192361" cy="254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1" idx="3"/>
            <a:endCxn id="36" idx="2"/>
          </p:cNvCxnSpPr>
          <p:nvPr/>
        </p:nvCxnSpPr>
        <p:spPr>
          <a:xfrm>
            <a:off x="9360817" y="1521912"/>
            <a:ext cx="1186098" cy="342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다이아몬드 48"/>
          <p:cNvSpPr/>
          <p:nvPr/>
        </p:nvSpPr>
        <p:spPr>
          <a:xfrm>
            <a:off x="4847573" y="1396651"/>
            <a:ext cx="1515649" cy="1334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구매</a:t>
            </a:r>
            <a:endParaRPr lang="ko-KR" altLang="en-US"/>
          </a:p>
        </p:txBody>
      </p:sp>
      <p:cxnSp>
        <p:nvCxnSpPr>
          <p:cNvPr id="51" name="직선 연결선 50"/>
          <p:cNvCxnSpPr>
            <a:stCxn id="4" idx="3"/>
            <a:endCxn id="49" idx="1"/>
          </p:cNvCxnSpPr>
          <p:nvPr/>
        </p:nvCxnSpPr>
        <p:spPr>
          <a:xfrm>
            <a:off x="2974934" y="1521912"/>
            <a:ext cx="1872639" cy="54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3"/>
            <a:endCxn id="21" idx="1"/>
          </p:cNvCxnSpPr>
          <p:nvPr/>
        </p:nvCxnSpPr>
        <p:spPr>
          <a:xfrm flipV="1">
            <a:off x="6363222" y="1521912"/>
            <a:ext cx="1962711" cy="54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5089479" y="106472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3850968" y="106472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331122" y="131528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7535185" y="131528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611280" y="106471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구매번호</a:t>
            </a:r>
            <a:endParaRPr lang="ko-KR" altLang="en-US" u="sng" dirty="0"/>
          </a:p>
        </p:txBody>
      </p:sp>
      <p:cxnSp>
        <p:nvCxnSpPr>
          <p:cNvPr id="89" name="직선 연결선 88"/>
          <p:cNvCxnSpPr>
            <a:stCxn id="86" idx="4"/>
            <a:endCxn id="49" idx="0"/>
          </p:cNvCxnSpPr>
          <p:nvPr/>
        </p:nvCxnSpPr>
        <p:spPr>
          <a:xfrm>
            <a:off x="3168689" y="945715"/>
            <a:ext cx="2436709" cy="45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56" idx="4"/>
            <a:endCxn id="49" idx="0"/>
          </p:cNvCxnSpPr>
          <p:nvPr/>
        </p:nvCxnSpPr>
        <p:spPr>
          <a:xfrm>
            <a:off x="4408377" y="945716"/>
            <a:ext cx="1197021" cy="4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5" idx="4"/>
            <a:endCxn id="49" idx="0"/>
          </p:cNvCxnSpPr>
          <p:nvPr/>
        </p:nvCxnSpPr>
        <p:spPr>
          <a:xfrm flipH="1">
            <a:off x="5605398" y="945716"/>
            <a:ext cx="41490" cy="4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4"/>
            <a:endCxn id="49" idx="0"/>
          </p:cNvCxnSpPr>
          <p:nvPr/>
        </p:nvCxnSpPr>
        <p:spPr>
          <a:xfrm flipH="1">
            <a:off x="5605398" y="970772"/>
            <a:ext cx="1283133" cy="42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58" idx="4"/>
            <a:endCxn id="49" idx="0"/>
          </p:cNvCxnSpPr>
          <p:nvPr/>
        </p:nvCxnSpPr>
        <p:spPr>
          <a:xfrm flipH="1">
            <a:off x="5605398" y="970772"/>
            <a:ext cx="2487196" cy="42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028814" y="4828791"/>
            <a:ext cx="1139874" cy="82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endParaRPr lang="ko-KR" altLang="en-US" dirty="0"/>
          </a:p>
        </p:txBody>
      </p:sp>
      <p:sp>
        <p:nvSpPr>
          <p:cNvPr id="109" name="타원 108"/>
          <p:cNvSpPr/>
          <p:nvPr/>
        </p:nvSpPr>
        <p:spPr>
          <a:xfrm>
            <a:off x="125260" y="6018760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출판사명</a:t>
            </a:r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1290180" y="6018760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사업등록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2455100" y="5993712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3607096" y="5981190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대표명</a:t>
            </a:r>
            <a:endParaRPr lang="ko-KR" altLang="en-US" dirty="0"/>
          </a:p>
        </p:txBody>
      </p:sp>
      <p:cxnSp>
        <p:nvCxnSpPr>
          <p:cNvPr id="114" name="직선 연결선 113"/>
          <p:cNvCxnSpPr>
            <a:stCxn id="109" idx="7"/>
            <a:endCxn id="103" idx="2"/>
          </p:cNvCxnSpPr>
          <p:nvPr/>
        </p:nvCxnSpPr>
        <p:spPr>
          <a:xfrm flipV="1">
            <a:off x="1076816" y="5655509"/>
            <a:ext cx="1521935" cy="4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3" idx="2"/>
            <a:endCxn id="110" idx="0"/>
          </p:cNvCxnSpPr>
          <p:nvPr/>
        </p:nvCxnSpPr>
        <p:spPr>
          <a:xfrm flipH="1">
            <a:off x="1847589" y="5655509"/>
            <a:ext cx="751162" cy="36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03" idx="2"/>
            <a:endCxn id="111" idx="1"/>
          </p:cNvCxnSpPr>
          <p:nvPr/>
        </p:nvCxnSpPr>
        <p:spPr>
          <a:xfrm>
            <a:off x="2598751" y="5655509"/>
            <a:ext cx="19610" cy="46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03" idx="2"/>
            <a:endCxn id="112" idx="0"/>
          </p:cNvCxnSpPr>
          <p:nvPr/>
        </p:nvCxnSpPr>
        <p:spPr>
          <a:xfrm>
            <a:off x="2598751" y="5655509"/>
            <a:ext cx="1565754" cy="32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다이아몬드 127"/>
          <p:cNvSpPr/>
          <p:nvPr/>
        </p:nvSpPr>
        <p:spPr>
          <a:xfrm>
            <a:off x="1807657" y="2661783"/>
            <a:ext cx="1515649" cy="13340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endParaRPr lang="ko-KR" altLang="en-US" dirty="0"/>
          </a:p>
        </p:txBody>
      </p:sp>
      <p:cxnSp>
        <p:nvCxnSpPr>
          <p:cNvPr id="130" name="직선 연결선 129"/>
          <p:cNvCxnSpPr>
            <a:stCxn id="4" idx="2"/>
            <a:endCxn id="128" idx="0"/>
          </p:cNvCxnSpPr>
          <p:nvPr/>
        </p:nvCxnSpPr>
        <p:spPr>
          <a:xfrm>
            <a:off x="2404997" y="1935271"/>
            <a:ext cx="160485" cy="72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8" idx="2"/>
            <a:endCxn id="103" idx="0"/>
          </p:cNvCxnSpPr>
          <p:nvPr/>
        </p:nvCxnSpPr>
        <p:spPr>
          <a:xfrm>
            <a:off x="2565482" y="3995807"/>
            <a:ext cx="33269" cy="83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685993" y="4315202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출판사명</a:t>
            </a:r>
            <a:endParaRPr lang="ko-KR" altLang="en-US" dirty="0"/>
          </a:p>
        </p:txBody>
      </p:sp>
      <p:sp>
        <p:nvSpPr>
          <p:cNvPr id="135" name="타원 134"/>
          <p:cNvSpPr/>
          <p:nvPr/>
        </p:nvSpPr>
        <p:spPr>
          <a:xfrm>
            <a:off x="713944" y="5179503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출판</a:t>
            </a:r>
            <a:r>
              <a:rPr lang="en-US" altLang="ko-KR" dirty="0" smtClean="0"/>
              <a:t>ISBN</a:t>
            </a:r>
            <a:endParaRPr lang="ko-KR" altLang="en-US" dirty="0"/>
          </a:p>
        </p:txBody>
      </p:sp>
      <p:sp>
        <p:nvSpPr>
          <p:cNvPr id="136" name="타원 135"/>
          <p:cNvSpPr/>
          <p:nvPr/>
        </p:nvSpPr>
        <p:spPr>
          <a:xfrm>
            <a:off x="693779" y="3438392"/>
            <a:ext cx="1114817" cy="83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출판번호</a:t>
            </a:r>
            <a:endParaRPr lang="ko-KR" altLang="en-US" dirty="0"/>
          </a:p>
        </p:txBody>
      </p:sp>
      <p:cxnSp>
        <p:nvCxnSpPr>
          <p:cNvPr id="146" name="직선 연결선 145"/>
          <p:cNvCxnSpPr>
            <a:stCxn id="128" idx="1"/>
          </p:cNvCxnSpPr>
          <p:nvPr/>
        </p:nvCxnSpPr>
        <p:spPr>
          <a:xfrm flipH="1">
            <a:off x="1515649" y="3328795"/>
            <a:ext cx="292008" cy="32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34" idx="6"/>
            <a:endCxn id="128" idx="1"/>
          </p:cNvCxnSpPr>
          <p:nvPr/>
        </p:nvCxnSpPr>
        <p:spPr>
          <a:xfrm flipV="1">
            <a:off x="1800810" y="3328795"/>
            <a:ext cx="6847" cy="140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35" idx="6"/>
            <a:endCxn id="128" idx="1"/>
          </p:cNvCxnSpPr>
          <p:nvPr/>
        </p:nvCxnSpPr>
        <p:spPr>
          <a:xfrm flipH="1" flipV="1">
            <a:off x="1807657" y="3328795"/>
            <a:ext cx="21104" cy="227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290180" y="131528"/>
            <a:ext cx="1027135" cy="739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국가</a:t>
            </a:r>
            <a:endParaRPr lang="ko-KR" altLang="en-US" dirty="0"/>
          </a:p>
        </p:txBody>
      </p:sp>
      <p:cxnSp>
        <p:nvCxnSpPr>
          <p:cNvPr id="162" name="직선 연결선 161"/>
          <p:cNvCxnSpPr>
            <a:stCxn id="4" idx="1"/>
            <a:endCxn id="160" idx="4"/>
          </p:cNvCxnSpPr>
          <p:nvPr/>
        </p:nvCxnSpPr>
        <p:spPr>
          <a:xfrm flipH="1" flipV="1">
            <a:off x="1803748" y="870559"/>
            <a:ext cx="31312" cy="65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4887884" y="1072339"/>
            <a:ext cx="1338347" cy="8146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9047" y="1172095"/>
            <a:ext cx="1238597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소비자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79229" y="1263535"/>
            <a:ext cx="1238597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707477" y="2103119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71505" y="2078181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구매일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35533" y="2103119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구매번호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473825" y="2103120"/>
            <a:ext cx="964277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529541" y="2103119"/>
            <a:ext cx="964277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39538" y="2103119"/>
            <a:ext cx="964277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73825" y="1172095"/>
            <a:ext cx="964277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비번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5" idx="1"/>
            <a:endCxn id="16" idx="6"/>
          </p:cNvCxnSpPr>
          <p:nvPr/>
        </p:nvCxnSpPr>
        <p:spPr>
          <a:xfrm flipH="1">
            <a:off x="1438102" y="1496291"/>
            <a:ext cx="290945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5" idx="1"/>
            <a:endCxn id="10" idx="7"/>
          </p:cNvCxnSpPr>
          <p:nvPr/>
        </p:nvCxnSpPr>
        <p:spPr>
          <a:xfrm flipH="1">
            <a:off x="1296887" y="1496291"/>
            <a:ext cx="432160" cy="71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1"/>
            <a:endCxn id="12" idx="0"/>
          </p:cNvCxnSpPr>
          <p:nvPr/>
        </p:nvCxnSpPr>
        <p:spPr>
          <a:xfrm>
            <a:off x="1729047" y="1496291"/>
            <a:ext cx="282633" cy="6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1"/>
            <a:endCxn id="15" idx="0"/>
          </p:cNvCxnSpPr>
          <p:nvPr/>
        </p:nvCxnSpPr>
        <p:spPr>
          <a:xfrm>
            <a:off x="1729047" y="1496291"/>
            <a:ext cx="1292630" cy="6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193772" y="1886987"/>
            <a:ext cx="1363286" cy="21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8" idx="0"/>
          </p:cNvCxnSpPr>
          <p:nvPr/>
        </p:nvCxnSpPr>
        <p:spPr>
          <a:xfrm flipH="1">
            <a:off x="5257800" y="1886987"/>
            <a:ext cx="299258" cy="19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" idx="2"/>
            <a:endCxn id="9" idx="0"/>
          </p:cNvCxnSpPr>
          <p:nvPr/>
        </p:nvCxnSpPr>
        <p:spPr>
          <a:xfrm>
            <a:off x="5557058" y="1886987"/>
            <a:ext cx="764770" cy="21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3"/>
            <a:endCxn id="4" idx="1"/>
          </p:cNvCxnSpPr>
          <p:nvPr/>
        </p:nvCxnSpPr>
        <p:spPr>
          <a:xfrm flipV="1">
            <a:off x="2967644" y="1479663"/>
            <a:ext cx="1920240" cy="1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3"/>
            <a:endCxn id="6" idx="1"/>
          </p:cNvCxnSpPr>
          <p:nvPr/>
        </p:nvCxnSpPr>
        <p:spPr>
          <a:xfrm>
            <a:off x="6226231" y="1479663"/>
            <a:ext cx="2152998" cy="108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901248" y="2061554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8981903" y="2036616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브랜드</a:t>
            </a:r>
            <a:endParaRPr lang="ko-KR" altLang="en-US" u="sng" dirty="0"/>
          </a:p>
        </p:txBody>
      </p:sp>
      <p:sp>
        <p:nvSpPr>
          <p:cNvPr id="43" name="타원 42"/>
          <p:cNvSpPr/>
          <p:nvPr/>
        </p:nvSpPr>
        <p:spPr>
          <a:xfrm>
            <a:off x="10029304" y="2061554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cxnSp>
        <p:nvCxnSpPr>
          <p:cNvPr id="45" name="직선 연결선 44"/>
          <p:cNvCxnSpPr>
            <a:stCxn id="6" idx="2"/>
            <a:endCxn id="41" idx="0"/>
          </p:cNvCxnSpPr>
          <p:nvPr/>
        </p:nvCxnSpPr>
        <p:spPr>
          <a:xfrm flipH="1">
            <a:off x="8387543" y="1911927"/>
            <a:ext cx="610985" cy="14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6" idx="2"/>
            <a:endCxn id="42" idx="0"/>
          </p:cNvCxnSpPr>
          <p:nvPr/>
        </p:nvCxnSpPr>
        <p:spPr>
          <a:xfrm>
            <a:off x="8998528" y="1911927"/>
            <a:ext cx="469670" cy="12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" idx="2"/>
            <a:endCxn id="43" idx="0"/>
          </p:cNvCxnSpPr>
          <p:nvPr/>
        </p:nvCxnSpPr>
        <p:spPr>
          <a:xfrm>
            <a:off x="8998528" y="1911927"/>
            <a:ext cx="1517071" cy="149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1184777" y="2036616"/>
            <a:ext cx="964277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옷 재질</a:t>
            </a:r>
            <a:endParaRPr lang="en-US" altLang="ko-KR" dirty="0" smtClean="0"/>
          </a:p>
        </p:txBody>
      </p:sp>
      <p:cxnSp>
        <p:nvCxnSpPr>
          <p:cNvPr id="72" name="직선 연결선 71"/>
          <p:cNvCxnSpPr>
            <a:stCxn id="6" idx="2"/>
            <a:endCxn id="69" idx="0"/>
          </p:cNvCxnSpPr>
          <p:nvPr/>
        </p:nvCxnSpPr>
        <p:spPr>
          <a:xfrm>
            <a:off x="8998528" y="1911927"/>
            <a:ext cx="2668388" cy="12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다이아몬드 79"/>
          <p:cNvSpPr/>
          <p:nvPr/>
        </p:nvSpPr>
        <p:spPr>
          <a:xfrm>
            <a:off x="6226231" y="3998422"/>
            <a:ext cx="1637609" cy="9559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416530" y="3607723"/>
            <a:ext cx="1238597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디자이너</a:t>
            </a:r>
            <a:endParaRPr lang="ko-KR" altLang="en-US" dirty="0"/>
          </a:p>
        </p:txBody>
      </p:sp>
      <p:cxnSp>
        <p:nvCxnSpPr>
          <p:cNvPr id="88" name="직선 연결선 87"/>
          <p:cNvCxnSpPr>
            <a:stCxn id="6" idx="1"/>
            <a:endCxn id="80" idx="0"/>
          </p:cNvCxnSpPr>
          <p:nvPr/>
        </p:nvCxnSpPr>
        <p:spPr>
          <a:xfrm flipH="1">
            <a:off x="7045036" y="1587731"/>
            <a:ext cx="1334193" cy="241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2725530" y="4538749"/>
            <a:ext cx="1068188" cy="80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/>
              <a:t>디자이너명</a:t>
            </a:r>
            <a:endParaRPr lang="ko-KR" altLang="en-US" u="sng" dirty="0"/>
          </a:p>
        </p:txBody>
      </p:sp>
      <p:sp>
        <p:nvSpPr>
          <p:cNvPr id="94" name="타원 93"/>
          <p:cNvSpPr/>
          <p:nvPr/>
        </p:nvSpPr>
        <p:spPr>
          <a:xfrm>
            <a:off x="4584469" y="4476404"/>
            <a:ext cx="1051560" cy="80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날짜</a:t>
            </a:r>
            <a:endParaRPr lang="ko-KR" altLang="en-US" dirty="0"/>
          </a:p>
        </p:txBody>
      </p:sp>
      <p:cxnSp>
        <p:nvCxnSpPr>
          <p:cNvPr id="97" name="직선 연결선 96"/>
          <p:cNvCxnSpPr>
            <a:endCxn id="94" idx="0"/>
          </p:cNvCxnSpPr>
          <p:nvPr/>
        </p:nvCxnSpPr>
        <p:spPr>
          <a:xfrm>
            <a:off x="3998423" y="4260272"/>
            <a:ext cx="1111826" cy="21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0" idx="0"/>
            <a:endCxn id="84" idx="3"/>
          </p:cNvCxnSpPr>
          <p:nvPr/>
        </p:nvCxnSpPr>
        <p:spPr>
          <a:xfrm flipH="1" flipV="1">
            <a:off x="4655127" y="3931919"/>
            <a:ext cx="2389909" cy="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6874626" y="2098962"/>
            <a:ext cx="972589" cy="68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cxnSp>
        <p:nvCxnSpPr>
          <p:cNvPr id="112" name="직선 연결선 111"/>
          <p:cNvCxnSpPr>
            <a:stCxn id="6" idx="2"/>
            <a:endCxn id="110" idx="0"/>
          </p:cNvCxnSpPr>
          <p:nvPr/>
        </p:nvCxnSpPr>
        <p:spPr>
          <a:xfrm flipH="1">
            <a:off x="7360921" y="1911927"/>
            <a:ext cx="1637607" cy="187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1244833" y="4476404"/>
            <a:ext cx="1086886" cy="80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소속 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회사명</a:t>
            </a:r>
            <a:endParaRPr lang="ko-KR" altLang="en-US" u="sng" dirty="0"/>
          </a:p>
        </p:txBody>
      </p:sp>
      <p:cxnSp>
        <p:nvCxnSpPr>
          <p:cNvPr id="117" name="직선 연결선 116"/>
          <p:cNvCxnSpPr>
            <a:stCxn id="115" idx="0"/>
            <a:endCxn id="84" idx="2"/>
          </p:cNvCxnSpPr>
          <p:nvPr/>
        </p:nvCxnSpPr>
        <p:spPr>
          <a:xfrm flipV="1">
            <a:off x="1788276" y="4256115"/>
            <a:ext cx="2247553" cy="22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7086596" y="5170517"/>
            <a:ext cx="1072342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21" name="타원 120"/>
          <p:cNvSpPr/>
          <p:nvPr/>
        </p:nvSpPr>
        <p:spPr>
          <a:xfrm>
            <a:off x="5850081" y="5170517"/>
            <a:ext cx="1072342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디자인 </a:t>
            </a:r>
            <a:endParaRPr lang="en-US" altLang="ko-KR" u="sng" dirty="0" smtClean="0"/>
          </a:p>
          <a:p>
            <a:pPr algn="ctr"/>
            <a:r>
              <a:rPr lang="ko-KR" altLang="en-US" u="sng" dirty="0" err="1" smtClean="0"/>
              <a:t>품번</a:t>
            </a:r>
            <a:endParaRPr lang="ko-KR" altLang="en-US" u="sng" dirty="0"/>
          </a:p>
        </p:txBody>
      </p:sp>
      <p:cxnSp>
        <p:nvCxnSpPr>
          <p:cNvPr id="123" name="직선 연결선 122"/>
          <p:cNvCxnSpPr>
            <a:stCxn id="80" idx="2"/>
            <a:endCxn id="121" idx="0"/>
          </p:cNvCxnSpPr>
          <p:nvPr/>
        </p:nvCxnSpPr>
        <p:spPr>
          <a:xfrm flipH="1">
            <a:off x="6386252" y="4954385"/>
            <a:ext cx="658784" cy="21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80" idx="2"/>
            <a:endCxn id="120" idx="0"/>
          </p:cNvCxnSpPr>
          <p:nvPr/>
        </p:nvCxnSpPr>
        <p:spPr>
          <a:xfrm>
            <a:off x="7045036" y="4954385"/>
            <a:ext cx="577731" cy="21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73824" y="313805"/>
            <a:ext cx="964277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/>
              <a:t>ID</a:t>
            </a:r>
          </a:p>
        </p:txBody>
      </p:sp>
      <p:cxnSp>
        <p:nvCxnSpPr>
          <p:cNvPr id="129" name="직선 연결선 128"/>
          <p:cNvCxnSpPr>
            <a:stCxn id="80" idx="2"/>
          </p:cNvCxnSpPr>
          <p:nvPr/>
        </p:nvCxnSpPr>
        <p:spPr>
          <a:xfrm>
            <a:off x="7045036" y="4954385"/>
            <a:ext cx="1953491" cy="10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8769930" y="4742411"/>
            <a:ext cx="1180407" cy="843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디자이너명</a:t>
            </a:r>
            <a:endParaRPr lang="ko-KR" altLang="en-US" u="sng" dirty="0"/>
          </a:p>
        </p:txBody>
      </p:sp>
      <p:cxnSp>
        <p:nvCxnSpPr>
          <p:cNvPr id="134" name="직선 연결선 133"/>
          <p:cNvCxnSpPr>
            <a:stCxn id="84" idx="2"/>
            <a:endCxn id="92" idx="0"/>
          </p:cNvCxnSpPr>
          <p:nvPr/>
        </p:nvCxnSpPr>
        <p:spPr>
          <a:xfrm flipH="1">
            <a:off x="3259624" y="4256115"/>
            <a:ext cx="776205" cy="28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7" idx="6"/>
            <a:endCxn id="5" idx="1"/>
          </p:cNvCxnSpPr>
          <p:nvPr/>
        </p:nvCxnSpPr>
        <p:spPr>
          <a:xfrm>
            <a:off x="1438101" y="683721"/>
            <a:ext cx="290946" cy="81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/>
          <p:cNvSpPr/>
          <p:nvPr/>
        </p:nvSpPr>
        <p:spPr>
          <a:xfrm>
            <a:off x="4648892" y="1176251"/>
            <a:ext cx="1313411" cy="8977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2340030" y="2961410"/>
            <a:ext cx="1313411" cy="8977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납품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9656" y="1421479"/>
            <a:ext cx="1005838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의류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40880" y="1371600"/>
            <a:ext cx="1005838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93816" y="4887884"/>
            <a:ext cx="1005838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6" idx="3"/>
            <a:endCxn id="4" idx="1"/>
          </p:cNvCxnSpPr>
          <p:nvPr/>
        </p:nvCxnSpPr>
        <p:spPr>
          <a:xfrm flipV="1">
            <a:off x="3495494" y="1625138"/>
            <a:ext cx="1153398" cy="4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7" idx="1"/>
          </p:cNvCxnSpPr>
          <p:nvPr/>
        </p:nvCxnSpPr>
        <p:spPr>
          <a:xfrm>
            <a:off x="5962303" y="1625138"/>
            <a:ext cx="1078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5" idx="0"/>
          </p:cNvCxnSpPr>
          <p:nvPr/>
        </p:nvCxnSpPr>
        <p:spPr>
          <a:xfrm>
            <a:off x="2992575" y="1928555"/>
            <a:ext cx="4161" cy="103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2"/>
            <a:endCxn id="8" idx="0"/>
          </p:cNvCxnSpPr>
          <p:nvPr/>
        </p:nvCxnSpPr>
        <p:spPr>
          <a:xfrm flipH="1">
            <a:off x="2996735" y="3859184"/>
            <a:ext cx="1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0727" y="1371600"/>
            <a:ext cx="2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4298" y="1371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4361" y="2311232"/>
            <a:ext cx="27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34361" y="4098760"/>
            <a:ext cx="27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81644" y="157942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의류번호</a:t>
            </a:r>
            <a:endParaRPr lang="ko-KR" altLang="en-US" u="sng" dirty="0"/>
          </a:p>
        </p:txBody>
      </p:sp>
      <p:sp>
        <p:nvSpPr>
          <p:cNvPr id="26" name="타원 25"/>
          <p:cNvSpPr/>
          <p:nvPr/>
        </p:nvSpPr>
        <p:spPr>
          <a:xfrm>
            <a:off x="681644" y="822963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의류명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07611" y="1487984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1644" y="2153005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81644" y="2818026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사이즈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07611" y="3483047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443258" y="157942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아이디</a:t>
            </a:r>
            <a:endParaRPr lang="ko-KR" altLang="en-US" u="sng" dirty="0"/>
          </a:p>
        </p:txBody>
      </p:sp>
      <p:sp>
        <p:nvSpPr>
          <p:cNvPr id="32" name="타원 31"/>
          <p:cNvSpPr/>
          <p:nvPr/>
        </p:nvSpPr>
        <p:spPr>
          <a:xfrm>
            <a:off x="9443258" y="822963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469225" y="1487984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주민번호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9443258" y="2153005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443258" y="2818026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469225" y="3483056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9469225" y="4148077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cxnSp>
        <p:nvCxnSpPr>
          <p:cNvPr id="39" name="직선 연결선 38"/>
          <p:cNvCxnSpPr>
            <a:endCxn id="31" idx="2"/>
          </p:cNvCxnSpPr>
          <p:nvPr/>
        </p:nvCxnSpPr>
        <p:spPr>
          <a:xfrm flipV="1">
            <a:off x="8046718" y="457200"/>
            <a:ext cx="1396540" cy="116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3"/>
            <a:endCxn id="32" idx="2"/>
          </p:cNvCxnSpPr>
          <p:nvPr/>
        </p:nvCxnSpPr>
        <p:spPr>
          <a:xfrm flipV="1">
            <a:off x="8046718" y="1122221"/>
            <a:ext cx="1396540" cy="50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7" idx="3"/>
            <a:endCxn id="33" idx="2"/>
          </p:cNvCxnSpPr>
          <p:nvPr/>
        </p:nvCxnSpPr>
        <p:spPr>
          <a:xfrm>
            <a:off x="8046718" y="1625138"/>
            <a:ext cx="1422507" cy="16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  <a:endCxn id="34" idx="2"/>
          </p:cNvCxnSpPr>
          <p:nvPr/>
        </p:nvCxnSpPr>
        <p:spPr>
          <a:xfrm>
            <a:off x="8046718" y="1625138"/>
            <a:ext cx="1396540" cy="8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" idx="3"/>
            <a:endCxn id="35" idx="2"/>
          </p:cNvCxnSpPr>
          <p:nvPr/>
        </p:nvCxnSpPr>
        <p:spPr>
          <a:xfrm>
            <a:off x="8046718" y="1625138"/>
            <a:ext cx="1396540" cy="149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" idx="3"/>
            <a:endCxn id="36" idx="2"/>
          </p:cNvCxnSpPr>
          <p:nvPr/>
        </p:nvCxnSpPr>
        <p:spPr>
          <a:xfrm>
            <a:off x="8046718" y="1625138"/>
            <a:ext cx="1422507" cy="215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7" idx="3"/>
            <a:endCxn id="37" idx="2"/>
          </p:cNvCxnSpPr>
          <p:nvPr/>
        </p:nvCxnSpPr>
        <p:spPr>
          <a:xfrm>
            <a:off x="8046718" y="1625138"/>
            <a:ext cx="1422507" cy="282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75593" y="5685954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회사코드</a:t>
            </a:r>
            <a:endParaRPr lang="ko-KR" altLang="en-US" u="sng" dirty="0"/>
          </a:p>
        </p:txBody>
      </p:sp>
      <p:sp>
        <p:nvSpPr>
          <p:cNvPr id="56" name="타원 55"/>
          <p:cNvSpPr/>
          <p:nvPr/>
        </p:nvSpPr>
        <p:spPr>
          <a:xfrm>
            <a:off x="1234435" y="5685954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회사명</a:t>
            </a: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293277" y="5704610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사업번호</a:t>
            </a:r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3352119" y="5704610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대표자명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4410961" y="5704610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회사주소</a:t>
            </a:r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5469803" y="5723266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대표번호</a:t>
            </a:r>
            <a:endParaRPr lang="ko-KR" altLang="en-US" dirty="0"/>
          </a:p>
        </p:txBody>
      </p:sp>
      <p:cxnSp>
        <p:nvCxnSpPr>
          <p:cNvPr id="62" name="직선 연결선 61"/>
          <p:cNvCxnSpPr>
            <a:stCxn id="25" idx="6"/>
            <a:endCxn id="6" idx="1"/>
          </p:cNvCxnSpPr>
          <p:nvPr/>
        </p:nvCxnSpPr>
        <p:spPr>
          <a:xfrm>
            <a:off x="1704109" y="457200"/>
            <a:ext cx="785547" cy="121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6" idx="6"/>
            <a:endCxn id="6" idx="1"/>
          </p:cNvCxnSpPr>
          <p:nvPr/>
        </p:nvCxnSpPr>
        <p:spPr>
          <a:xfrm>
            <a:off x="1704109" y="1122221"/>
            <a:ext cx="785547" cy="55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7" idx="6"/>
            <a:endCxn id="6" idx="1"/>
          </p:cNvCxnSpPr>
          <p:nvPr/>
        </p:nvCxnSpPr>
        <p:spPr>
          <a:xfrm flipV="1">
            <a:off x="1730076" y="1675017"/>
            <a:ext cx="759580" cy="11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8" idx="6"/>
            <a:endCxn id="6" idx="1"/>
          </p:cNvCxnSpPr>
          <p:nvPr/>
        </p:nvCxnSpPr>
        <p:spPr>
          <a:xfrm flipV="1">
            <a:off x="1704109" y="1675017"/>
            <a:ext cx="785547" cy="77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9" idx="6"/>
            <a:endCxn id="6" idx="1"/>
          </p:cNvCxnSpPr>
          <p:nvPr/>
        </p:nvCxnSpPr>
        <p:spPr>
          <a:xfrm flipV="1">
            <a:off x="1704109" y="1675017"/>
            <a:ext cx="785547" cy="144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6"/>
            <a:endCxn id="6" idx="1"/>
          </p:cNvCxnSpPr>
          <p:nvPr/>
        </p:nvCxnSpPr>
        <p:spPr>
          <a:xfrm flipV="1">
            <a:off x="1730076" y="1675017"/>
            <a:ext cx="759580" cy="210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8" idx="2"/>
            <a:endCxn id="55" idx="0"/>
          </p:cNvCxnSpPr>
          <p:nvPr/>
        </p:nvCxnSpPr>
        <p:spPr>
          <a:xfrm flipH="1">
            <a:off x="686826" y="5394960"/>
            <a:ext cx="2309909" cy="29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8" idx="2"/>
            <a:endCxn id="56" idx="0"/>
          </p:cNvCxnSpPr>
          <p:nvPr/>
        </p:nvCxnSpPr>
        <p:spPr>
          <a:xfrm flipH="1">
            <a:off x="1745668" y="5394960"/>
            <a:ext cx="1251067" cy="29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8" idx="2"/>
            <a:endCxn id="57" idx="0"/>
          </p:cNvCxnSpPr>
          <p:nvPr/>
        </p:nvCxnSpPr>
        <p:spPr>
          <a:xfrm flipH="1">
            <a:off x="2804510" y="5394960"/>
            <a:ext cx="192225" cy="30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8" idx="2"/>
            <a:endCxn id="58" idx="0"/>
          </p:cNvCxnSpPr>
          <p:nvPr/>
        </p:nvCxnSpPr>
        <p:spPr>
          <a:xfrm>
            <a:off x="2996735" y="5394960"/>
            <a:ext cx="866617" cy="30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8" idx="2"/>
            <a:endCxn id="59" idx="0"/>
          </p:cNvCxnSpPr>
          <p:nvPr/>
        </p:nvCxnSpPr>
        <p:spPr>
          <a:xfrm>
            <a:off x="2996735" y="5394960"/>
            <a:ext cx="1925459" cy="30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" idx="2"/>
            <a:endCxn id="60" idx="0"/>
          </p:cNvCxnSpPr>
          <p:nvPr/>
        </p:nvCxnSpPr>
        <p:spPr>
          <a:xfrm>
            <a:off x="2996735" y="5394960"/>
            <a:ext cx="2984301" cy="32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2861895" y="192281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구매번호</a:t>
            </a:r>
            <a:endParaRPr lang="ko-KR" altLang="en-US" u="sng" dirty="0"/>
          </a:p>
        </p:txBody>
      </p:sp>
      <p:sp>
        <p:nvSpPr>
          <p:cNvPr id="94" name="타원 93"/>
          <p:cNvSpPr/>
          <p:nvPr/>
        </p:nvSpPr>
        <p:spPr>
          <a:xfrm>
            <a:off x="3920737" y="210937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4979579" y="210937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의류번호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038421" y="210937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7097263" y="229593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배송</a:t>
            </a:r>
            <a:r>
              <a:rPr lang="ko-KR" altLang="en-US" dirty="0" err="1" smtClean="0"/>
              <a:t>지</a:t>
            </a:r>
            <a:endParaRPr lang="ko-KR" altLang="en-US" dirty="0"/>
          </a:p>
        </p:txBody>
      </p:sp>
      <p:cxnSp>
        <p:nvCxnSpPr>
          <p:cNvPr id="99" name="직선 연결선 98"/>
          <p:cNvCxnSpPr>
            <a:stCxn id="93" idx="4"/>
            <a:endCxn id="4" idx="0"/>
          </p:cNvCxnSpPr>
          <p:nvPr/>
        </p:nvCxnSpPr>
        <p:spPr>
          <a:xfrm>
            <a:off x="3373128" y="790797"/>
            <a:ext cx="1932470" cy="38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3" idx="4"/>
            <a:endCxn id="93" idx="4"/>
          </p:cNvCxnSpPr>
          <p:nvPr/>
        </p:nvCxnSpPr>
        <p:spPr>
          <a:xfrm>
            <a:off x="3373128" y="7907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4" idx="4"/>
            <a:endCxn id="4" idx="0"/>
          </p:cNvCxnSpPr>
          <p:nvPr/>
        </p:nvCxnSpPr>
        <p:spPr>
          <a:xfrm>
            <a:off x="4431970" y="809453"/>
            <a:ext cx="873628" cy="36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5" idx="4"/>
            <a:endCxn id="4" idx="0"/>
          </p:cNvCxnSpPr>
          <p:nvPr/>
        </p:nvCxnSpPr>
        <p:spPr>
          <a:xfrm flipH="1">
            <a:off x="5305598" y="809453"/>
            <a:ext cx="185214" cy="36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4"/>
            <a:endCxn id="4" idx="0"/>
          </p:cNvCxnSpPr>
          <p:nvPr/>
        </p:nvCxnSpPr>
        <p:spPr>
          <a:xfrm flipH="1">
            <a:off x="5305598" y="809453"/>
            <a:ext cx="1244056" cy="36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4"/>
            <a:endCxn id="4" idx="0"/>
          </p:cNvCxnSpPr>
          <p:nvPr/>
        </p:nvCxnSpPr>
        <p:spPr>
          <a:xfrm flipH="1">
            <a:off x="5305598" y="828109"/>
            <a:ext cx="2302898" cy="348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4156359" y="2345229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납품번호</a:t>
            </a:r>
            <a:endParaRPr lang="ko-KR" altLang="en-US" u="sng" dirty="0"/>
          </a:p>
        </p:txBody>
      </p:sp>
      <p:sp>
        <p:nvSpPr>
          <p:cNvPr id="116" name="타원 115"/>
          <p:cNvSpPr/>
          <p:nvPr/>
        </p:nvSpPr>
        <p:spPr>
          <a:xfrm>
            <a:off x="4130392" y="3010250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의료번호</a:t>
            </a:r>
            <a:endParaRPr lang="ko-KR" altLang="en-US" dirty="0"/>
          </a:p>
        </p:txBody>
      </p:sp>
      <p:sp>
        <p:nvSpPr>
          <p:cNvPr id="117" name="타원 116"/>
          <p:cNvSpPr/>
          <p:nvPr/>
        </p:nvSpPr>
        <p:spPr>
          <a:xfrm>
            <a:off x="4130392" y="3675271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회사코드</a:t>
            </a:r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4156359" y="4340292"/>
            <a:ext cx="1022465" cy="598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수량</a:t>
            </a:r>
            <a:endParaRPr lang="ko-KR" altLang="en-US" dirty="0"/>
          </a:p>
        </p:txBody>
      </p:sp>
      <p:cxnSp>
        <p:nvCxnSpPr>
          <p:cNvPr id="122" name="직선 연결선 121"/>
          <p:cNvCxnSpPr>
            <a:stCxn id="5" idx="3"/>
            <a:endCxn id="115" idx="2"/>
          </p:cNvCxnSpPr>
          <p:nvPr/>
        </p:nvCxnSpPr>
        <p:spPr>
          <a:xfrm flipV="1">
            <a:off x="3653441" y="2644487"/>
            <a:ext cx="502918" cy="76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5" idx="3"/>
            <a:endCxn id="116" idx="2"/>
          </p:cNvCxnSpPr>
          <p:nvPr/>
        </p:nvCxnSpPr>
        <p:spPr>
          <a:xfrm flipV="1">
            <a:off x="3653441" y="3309508"/>
            <a:ext cx="476951" cy="10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" idx="3"/>
            <a:endCxn id="117" idx="2"/>
          </p:cNvCxnSpPr>
          <p:nvPr/>
        </p:nvCxnSpPr>
        <p:spPr>
          <a:xfrm>
            <a:off x="3653441" y="3410297"/>
            <a:ext cx="476951" cy="56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5" idx="3"/>
            <a:endCxn id="118" idx="2"/>
          </p:cNvCxnSpPr>
          <p:nvPr/>
        </p:nvCxnSpPr>
        <p:spPr>
          <a:xfrm>
            <a:off x="3653441" y="3410297"/>
            <a:ext cx="502918" cy="122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136</Words>
  <Application>Microsoft Office PowerPoint</Application>
  <PresentationFormat>와이드스크린</PresentationFormat>
  <Paragraphs>130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16</cp:revision>
  <dcterms:created xsi:type="dcterms:W3CDTF">2021-05-26T03:37:55Z</dcterms:created>
  <dcterms:modified xsi:type="dcterms:W3CDTF">2021-05-26T08:15:54Z</dcterms:modified>
</cp:coreProperties>
</file>