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0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43" r:id="rId3"/>
    <p:sldId id="262" r:id="rId4"/>
    <p:sldId id="322" r:id="rId5"/>
    <p:sldId id="270" r:id="rId6"/>
    <p:sldId id="269" r:id="rId7"/>
    <p:sldId id="340" r:id="rId8"/>
    <p:sldId id="265" r:id="rId9"/>
    <p:sldId id="329" r:id="rId10"/>
    <p:sldId id="326" r:id="rId11"/>
    <p:sldId id="328" r:id="rId12"/>
    <p:sldId id="327" r:id="rId13"/>
    <p:sldId id="330" r:id="rId14"/>
    <p:sldId id="332" r:id="rId15"/>
    <p:sldId id="288" r:id="rId16"/>
    <p:sldId id="289" r:id="rId17"/>
    <p:sldId id="282" r:id="rId18"/>
    <p:sldId id="29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D546D87-BEC9-4154-B633-35F151BC1C3B}">
          <p14:sldIdLst>
            <p14:sldId id="256"/>
            <p14:sldId id="343"/>
            <p14:sldId id="262"/>
            <p14:sldId id="322"/>
            <p14:sldId id="270"/>
            <p14:sldId id="269"/>
            <p14:sldId id="340"/>
            <p14:sldId id="265"/>
            <p14:sldId id="329"/>
            <p14:sldId id="326"/>
            <p14:sldId id="328"/>
            <p14:sldId id="327"/>
            <p14:sldId id="330"/>
            <p14:sldId id="332"/>
            <p14:sldId id="288"/>
            <p14:sldId id="289"/>
            <p14:sldId id="282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5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F1C4-7B52-416E-BB3A-985B5C92E803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856C8-A381-4B5F-9C97-CE935E151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4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2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9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41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자산 카테고리별로 보유량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5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/>
              <a:t>관리자 승인 리스트 페이지 </a:t>
            </a:r>
            <a:r>
              <a:rPr lang="en-US" altLang="ko-KR" dirty="0"/>
              <a:t>/</a:t>
            </a:r>
            <a:r>
              <a:rPr lang="ko-KR" altLang="en-US" dirty="0"/>
              <a:t>기업회원 상세페이지</a:t>
            </a:r>
            <a:r>
              <a:rPr lang="en-US" altLang="ko-KR" dirty="0"/>
              <a:t>(</a:t>
            </a:r>
            <a:r>
              <a:rPr lang="ko-KR" altLang="en-US" dirty="0" err="1"/>
              <a:t>미승인</a:t>
            </a:r>
            <a:r>
              <a:rPr lang="en-US" altLang="ko-KR" dirty="0"/>
              <a:t>/</a:t>
            </a:r>
            <a:r>
              <a:rPr lang="ko-KR" altLang="en-US" dirty="0"/>
              <a:t>승인거부</a:t>
            </a:r>
            <a:r>
              <a:rPr lang="en-US" altLang="ko-KR" dirty="0"/>
              <a:t>/</a:t>
            </a:r>
            <a:r>
              <a:rPr lang="ko-KR" altLang="en-US" dirty="0"/>
              <a:t>승인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1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회원가입 양식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5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본인확인 이메일이 보내지면 이메일 열어서 링크 열면 본인확인 완료되기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3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8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4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5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4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EEB0F-A1F0-0E2C-936D-81599596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7A340-0717-F28F-8C3C-B60C96FF3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2A161-D6FD-0A8F-47F6-B977201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D20B1-B04D-5BD4-B9B0-813A058D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23013-DDB0-DCCA-8DBC-E7A53168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52838-9445-2AB7-0148-CD3F673B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0C2F2-0A42-2E18-DA73-940C41B23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7FE79-2AA1-C23C-C4BA-73B75559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146DB-258F-FA5C-8092-D6185A59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DD2D0-4313-4512-9357-E7BE6E30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2BEE9-018F-9650-43C9-23C225B7F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FE0E3-3289-35AF-C558-8804C33FB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C0D1-ED3A-60AE-F094-4356DB8E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5DF6E-AC3C-E65B-89CC-FEA58BF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093D7-7D74-E81B-D8EF-2EF628E0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6684A-F049-21A9-10BB-CA9C5075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B235D-B0D0-500A-FAE5-9F7FEBD5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EB0A8-34ED-7B07-03AC-00E190B1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E37FC-9663-1F6D-4D11-A7FA025C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259E3-BDBA-219B-FD1F-3A0D877E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FFD8-BC92-F416-E717-3CE752D9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B0DE1-2F8E-A339-5ABB-D558AAEA6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16BD5-4314-6ECC-B183-0547CE9D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30565-7968-DA32-739D-6135A894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C0927-CC15-4392-1BB7-35A56BAE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8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463B4-7860-2521-6EB5-A5597F83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7E14A-FD0D-DF49-1828-2C04CAE19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90B5A-B69F-B45C-8418-B06CE842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7844E-31B3-024C-E038-6A02C4F3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7EFA67-52E4-5586-5194-F3314489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8256A-738C-6292-6E73-B02F62B0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36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E652F-BE73-5E8B-A1B6-F4E17DCE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4BD07-5084-9826-6D57-8959BD16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376A0-5EBC-EE62-E9A9-CFAFC21F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4F69B-92FB-7033-3535-43C01FCD1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102A18-5054-41BE-A362-3701CCA7B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876B4-5066-8C61-E907-0323A414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E750EF-61AF-4A87-E4A9-8AF8C58C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BAF118-2019-9316-21C2-57BEB3A1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1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17EAD-74E1-80DF-01A5-EE8B21C6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40FA16-D992-6E7E-AA5F-ED2674B9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ECF018-E38E-51C1-258A-BCB4713F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46E39-1BA7-3C23-13F8-D6944A0E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053F15-2FA5-9E75-C5D4-FDF979EB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FAD4C-AD9B-A44B-E495-CAD73D17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6BBEB-ECED-1CAB-0F73-65AEE306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4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C037E-A2D0-C746-2A2E-FEBECE3E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ACB20-EAD5-AB5F-B635-8099D1ADE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A5096E-5E12-7533-9982-0F903734B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786B8-DCD7-FE14-D2D0-D5E6FAD1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1DEF6-6015-DAFF-1ACB-9F3B0477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DD047-2D47-1948-73E9-57E901CC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8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0B28-BA88-5172-C905-BEE6C7A8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4CFFED-BFBD-DC04-0E24-FD2CC3831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AB78B-8DC0-2B45-FE08-DE89006E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D840C-6CDF-469F-F2EB-E0EEAB3B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345C71-3882-60E6-1ADE-FC71EDFB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933E2-E4F6-621E-5099-BDCCB10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4897D3-AC06-3C3B-79EC-1F2C9526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90B65-0226-34B4-149D-3753316C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E018B-54EB-2AE7-1A8E-066531589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7ABB-49DD-4A7C-ADAC-623CC5727F9C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FFD30-7AB4-7374-0C69-F72D8DDDE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C6FDC-A7F4-A600-0D14-66557DDEF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CBA4-46C1-461E-9815-45D01FA25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.png"/><Relationship Id="rId5" Type="http://schemas.openxmlformats.org/officeDocument/2006/relationships/tags" Target="../tags/tag47.xml"/><Relationship Id="rId10" Type="http://schemas.openxmlformats.org/officeDocument/2006/relationships/image" Target="../media/image2.png"/><Relationship Id="rId4" Type="http://schemas.openxmlformats.org/officeDocument/2006/relationships/tags" Target="../tags/tag46.xml"/><Relationship Id="rId9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4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image" Target="../media/image1.wmf"/><Relationship Id="rId4" Type="http://schemas.openxmlformats.org/officeDocument/2006/relationships/tags" Target="../tags/tag12.xml"/><Relationship Id="rId9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1CAE0-715C-0B35-4F0E-A2B83892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615" y="1932316"/>
            <a:ext cx="9144000" cy="78002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교회 성도 정보 관리 시스템</a:t>
            </a:r>
            <a:endParaRPr lang="ko-KR" altLang="en-US" sz="40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63615" y="3093079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 smtClean="0"/>
              <a:t>천태영</a:t>
            </a:r>
            <a:r>
              <a:rPr lang="en-US" altLang="ko-KR" dirty="0" smtClean="0"/>
              <a:t>_A</a:t>
            </a:r>
            <a:r>
              <a:rPr lang="ko-KR" altLang="en-US" dirty="0" smtClean="0"/>
              <a:t>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1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32802"/>
              </p:ext>
            </p:extLst>
          </p:nvPr>
        </p:nvGraphicFramePr>
        <p:xfrm>
          <a:off x="8125906" y="837554"/>
          <a:ext cx="3989842" cy="206691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 이름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5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 휴대폰 번호 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다음 버튼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이름과 일치하는 사용자 정보가 없는 경우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일치하면 다음 페이지로 이동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420063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773051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20365"/>
              </p:ext>
            </p:extLst>
          </p:nvPr>
        </p:nvGraphicFramePr>
        <p:xfrm>
          <a:off x="2046695" y="2437560"/>
          <a:ext cx="3722510" cy="991184"/>
        </p:xfrm>
        <a:graphic>
          <a:graphicData uri="http://schemas.openxmlformats.org/drawingml/2006/table">
            <a:tbl>
              <a:tblPr firstRow="1" bandRow="1"/>
              <a:tblGrid>
                <a:gridCol w="1227981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24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사용자 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929683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1773051" y="306390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3840560" y="259230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이메일 찾기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506CFC-26E1-5A53-2832-2427868F1FB3}"/>
              </a:ext>
            </a:extLst>
          </p:cNvPr>
          <p:cNvSpPr/>
          <p:nvPr/>
        </p:nvSpPr>
        <p:spPr>
          <a:xfrm>
            <a:off x="8725945" y="3297762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존재하지 않는 회원 정보입니다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8DB8CE6E-9895-D4D3-8ED1-18755D0F585D}"/>
              </a:ext>
            </a:extLst>
          </p:cNvPr>
          <p:cNvSpPr>
            <a:spLocks/>
          </p:cNvSpPr>
          <p:nvPr/>
        </p:nvSpPr>
        <p:spPr bwMode="auto">
          <a:xfrm>
            <a:off x="9899583" y="445650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968146-38E0-D469-71A4-265E98BEB756}"/>
              </a:ext>
            </a:extLst>
          </p:cNvPr>
          <p:cNvSpPr/>
          <p:nvPr/>
        </p:nvSpPr>
        <p:spPr>
          <a:xfrm>
            <a:off x="8598945" y="3297762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Text Box">
            <a:extLst>
              <a:ext uri="{FF2B5EF4-FFF2-40B4-BE49-F238E27FC236}">
                <a16:creationId xmlns:a16="http://schemas.microsoft.com/office/drawing/2014/main" id="{E816A8AA-D62B-B548-C8E5-BD8D98954B80}"/>
              </a:ext>
            </a:extLst>
          </p:cNvPr>
          <p:cNvSpPr/>
          <p:nvPr/>
        </p:nvSpPr>
        <p:spPr>
          <a:xfrm>
            <a:off x="3836364" y="3063906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2264FE05-4875-03F4-85C5-5DC718CB8DFF}"/>
              </a:ext>
            </a:extLst>
          </p:cNvPr>
          <p:cNvSpPr>
            <a:spLocks/>
          </p:cNvSpPr>
          <p:nvPr/>
        </p:nvSpPr>
        <p:spPr bwMode="auto">
          <a:xfrm>
            <a:off x="3621905" y="533240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4E7C41F-81E1-C27D-5EC5-720D03C7531F}"/>
              </a:ext>
            </a:extLst>
          </p:cNvPr>
          <p:cNvSpPr/>
          <p:nvPr/>
        </p:nvSpPr>
        <p:spPr>
          <a:xfrm>
            <a:off x="3708681" y="506292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7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8098"/>
              </p:ext>
            </p:extLst>
          </p:nvPr>
        </p:nvGraphicFramePr>
        <p:xfrm>
          <a:off x="8125906" y="215384"/>
          <a:ext cx="3989842" cy="245495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이메일 안내 문구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636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이메일 화면 보여줌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  <a:tr h="70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목사 고유번호 찾기 </a:t>
                      </a:r>
                      <a:r>
                        <a:rPr lang="ko-KR" altLang="en-US" sz="1050" dirty="0"/>
                        <a:t>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18809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395980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29100"/>
              </p:ext>
            </p:extLst>
          </p:nvPr>
        </p:nvGraphicFramePr>
        <p:xfrm>
          <a:off x="1669623" y="2437560"/>
          <a:ext cx="4580349" cy="991184"/>
        </p:xfrm>
        <a:graphic>
          <a:graphicData uri="http://schemas.openxmlformats.org/drawingml/2006/table">
            <a:tbl>
              <a:tblPr firstRow="1" bandRow="1"/>
              <a:tblGrid>
                <a:gridCol w="4580349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고객님의 정보와 일치하는 이메일입니다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ndses@naver.com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929683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1395980" y="306390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이메일 찾기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015738-9DA9-9602-6A67-5EB6D725359A}"/>
              </a:ext>
            </a:extLst>
          </p:cNvPr>
          <p:cNvSpPr/>
          <p:nvPr/>
        </p:nvSpPr>
        <p:spPr>
          <a:xfrm>
            <a:off x="3705797" y="399429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28418CEC-D8B6-192B-668B-DD96B96B706E}"/>
              </a:ext>
            </a:extLst>
          </p:cNvPr>
          <p:cNvSpPr>
            <a:spLocks/>
          </p:cNvSpPr>
          <p:nvPr/>
        </p:nvSpPr>
        <p:spPr bwMode="auto">
          <a:xfrm>
            <a:off x="3921118" y="3681053"/>
            <a:ext cx="118345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목사 고유번호 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17F8BE5A-6D9D-C8AF-AFF0-35C54813A5F9}"/>
              </a:ext>
            </a:extLst>
          </p:cNvPr>
          <p:cNvSpPr>
            <a:spLocks/>
          </p:cNvSpPr>
          <p:nvPr/>
        </p:nvSpPr>
        <p:spPr bwMode="auto">
          <a:xfrm>
            <a:off x="3023823" y="3681053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65768"/>
              </p:ext>
            </p:extLst>
          </p:nvPr>
        </p:nvGraphicFramePr>
        <p:xfrm>
          <a:off x="8125906" y="215384"/>
          <a:ext cx="3989842" cy="30754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1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630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 이름 입력란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825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u="none" dirty="0"/>
                        <a:t>이메일</a:t>
                      </a:r>
                      <a:r>
                        <a:rPr lang="en-US" altLang="ko-KR" sz="1050" u="none" dirty="0"/>
                        <a:t> </a:t>
                      </a:r>
                      <a:r>
                        <a:rPr lang="ko-KR" altLang="en-US" sz="1050" u="none" dirty="0"/>
                        <a:t>입력란</a:t>
                      </a:r>
                      <a:endParaRPr lang="en-US" altLang="ko-KR" sz="105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5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휴대폰 번호 입력란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25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다음 버튼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일치하는 사용자 정보가 없는 경우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일치하면 다음 페이지로 이동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- 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546807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04750"/>
              </p:ext>
            </p:extLst>
          </p:nvPr>
        </p:nvGraphicFramePr>
        <p:xfrm>
          <a:off x="1820451" y="2437560"/>
          <a:ext cx="4599202" cy="1486776"/>
        </p:xfrm>
        <a:graphic>
          <a:graphicData uri="http://schemas.openxmlformats.org/drawingml/2006/table">
            <a:tbl>
              <a:tblPr firstRow="1" bandRow="1"/>
              <a:tblGrid>
                <a:gridCol w="1517185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308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사용자 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91861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1AC2F8CE-F2E6-E56B-9B0B-DA139A8406A3}"/>
              </a:ext>
            </a:extLst>
          </p:cNvPr>
          <p:cNvSpPr>
            <a:spLocks/>
          </p:cNvSpPr>
          <p:nvPr/>
        </p:nvSpPr>
        <p:spPr bwMode="auto">
          <a:xfrm>
            <a:off x="3621905" y="533240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934C372F-1839-A0E3-BCE7-04C4C9F60AC7}"/>
              </a:ext>
            </a:extLst>
          </p:cNvPr>
          <p:cNvSpPr/>
          <p:nvPr/>
        </p:nvSpPr>
        <p:spPr>
          <a:xfrm>
            <a:off x="3614316" y="3072817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E8D7303E-DB3B-FC7B-3734-A7BE21B64F62}"/>
              </a:ext>
            </a:extLst>
          </p:cNvPr>
          <p:cNvSpPr/>
          <p:nvPr/>
        </p:nvSpPr>
        <p:spPr>
          <a:xfrm>
            <a:off x="3618813" y="355848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1546807" y="306390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3614316" y="259230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목사 고유번호 </a:t>
            </a:r>
            <a:r>
              <a:rPr lang="ko-KR" altLang="en-US" sz="3600" b="1" dirty="0"/>
              <a:t>찾기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015738-9DA9-9602-6A67-5EB6D725359A}"/>
              </a:ext>
            </a:extLst>
          </p:cNvPr>
          <p:cNvSpPr/>
          <p:nvPr/>
        </p:nvSpPr>
        <p:spPr>
          <a:xfrm>
            <a:off x="1528743" y="355320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D35AD-0DEF-D9C2-7056-509734911789}"/>
              </a:ext>
            </a:extLst>
          </p:cNvPr>
          <p:cNvSpPr/>
          <p:nvPr/>
        </p:nvSpPr>
        <p:spPr>
          <a:xfrm>
            <a:off x="8435830" y="5123795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이메일로 인증번호가 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전송되었습니다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D3A573C0-3F9A-6AD4-310D-9152D1E49BC6}"/>
              </a:ext>
            </a:extLst>
          </p:cNvPr>
          <p:cNvSpPr>
            <a:spLocks/>
          </p:cNvSpPr>
          <p:nvPr/>
        </p:nvSpPr>
        <p:spPr bwMode="auto">
          <a:xfrm>
            <a:off x="9609468" y="628253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6016B94-7ED7-5182-64A6-22C41C219944}"/>
              </a:ext>
            </a:extLst>
          </p:cNvPr>
          <p:cNvSpPr/>
          <p:nvPr/>
        </p:nvSpPr>
        <p:spPr>
          <a:xfrm>
            <a:off x="8308830" y="5123795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E97297A-9A5D-5878-2108-039DB28576E4}"/>
              </a:ext>
            </a:extLst>
          </p:cNvPr>
          <p:cNvSpPr/>
          <p:nvPr/>
        </p:nvSpPr>
        <p:spPr>
          <a:xfrm>
            <a:off x="3708681" y="508776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8F1F56-E94E-399B-80FB-CF2426599F1E}"/>
              </a:ext>
            </a:extLst>
          </p:cNvPr>
          <p:cNvSpPr/>
          <p:nvPr/>
        </p:nvSpPr>
        <p:spPr>
          <a:xfrm>
            <a:off x="8435830" y="3429000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존재하지 않는 회원 정보입니다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7EB9757E-1C2B-A73E-3138-64525518F36F}"/>
              </a:ext>
            </a:extLst>
          </p:cNvPr>
          <p:cNvSpPr>
            <a:spLocks/>
          </p:cNvSpPr>
          <p:nvPr/>
        </p:nvSpPr>
        <p:spPr bwMode="auto">
          <a:xfrm>
            <a:off x="9609468" y="458773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FD8A5C-BEA2-0C07-9BB3-F24E4CEE12F0}"/>
              </a:ext>
            </a:extLst>
          </p:cNvPr>
          <p:cNvSpPr/>
          <p:nvPr/>
        </p:nvSpPr>
        <p:spPr>
          <a:xfrm>
            <a:off x="8308830" y="3429000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1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37221"/>
              </p:ext>
            </p:extLst>
          </p:nvPr>
        </p:nvGraphicFramePr>
        <p:xfrm>
          <a:off x="8125906" y="215384"/>
          <a:ext cx="3989842" cy="201960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30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763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인증번호 입력란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60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다음 버튼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일치하면 </a:t>
                      </a:r>
                      <a:r>
                        <a:rPr lang="ko-KR" altLang="en-US" sz="1050" dirty="0"/>
                        <a:t>다음 페이지로 이동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18809"/>
                  </a:ext>
                </a:extLst>
              </a:tr>
              <a:tr h="345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인증번호가 알맞지 않으면 </a:t>
                      </a:r>
                      <a:r>
                        <a:rPr lang="ko-KR" altLang="en-US" sz="1050" dirty="0" err="1" smtClean="0"/>
                        <a:t>알림창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300507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546807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68783"/>
              </p:ext>
            </p:extLst>
          </p:nvPr>
        </p:nvGraphicFramePr>
        <p:xfrm>
          <a:off x="1820451" y="2437560"/>
          <a:ext cx="4599202" cy="991184"/>
        </p:xfrm>
        <a:graphic>
          <a:graphicData uri="http://schemas.openxmlformats.org/drawingml/2006/table">
            <a:tbl>
              <a:tblPr firstRow="1" bandRow="1"/>
              <a:tblGrid>
                <a:gridCol w="1517185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308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59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이메일로 전송된 인증 번호를 입력해주세요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7048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인증 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3587316" y="305358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목사 고유번호 찾기</a:t>
            </a:r>
            <a:r>
              <a:rPr lang="en-US" altLang="ko-KR" sz="3600" b="1" dirty="0" smtClean="0"/>
              <a:t>2</a:t>
            </a:r>
            <a:endParaRPr lang="ko-KR" altLang="en-US" sz="3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34E142-F019-12F8-7FF9-683CD76B78ED}"/>
              </a:ext>
            </a:extLst>
          </p:cNvPr>
          <p:cNvSpPr/>
          <p:nvPr/>
        </p:nvSpPr>
        <p:spPr>
          <a:xfrm>
            <a:off x="8725945" y="2399230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인증번호가 일치하지 않습니다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algn="ctr"/>
            <a:endParaRPr lang="ko-KR" altLang="en-US" sz="1400" dirty="0"/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B0BB87C3-691F-F1CF-ED0D-6228F4C1B64B}"/>
              </a:ext>
            </a:extLst>
          </p:cNvPr>
          <p:cNvSpPr>
            <a:spLocks/>
          </p:cNvSpPr>
          <p:nvPr/>
        </p:nvSpPr>
        <p:spPr bwMode="auto">
          <a:xfrm>
            <a:off x="9883768" y="370703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96C3A1-C971-D8EB-C529-D40239A62DDD}"/>
              </a:ext>
            </a:extLst>
          </p:cNvPr>
          <p:cNvSpPr/>
          <p:nvPr/>
        </p:nvSpPr>
        <p:spPr>
          <a:xfrm>
            <a:off x="8617249" y="2399230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341ECB0-38F5-5B9C-381E-AE0531D9215E}"/>
              </a:ext>
            </a:extLst>
          </p:cNvPr>
          <p:cNvSpPr>
            <a:spLocks/>
          </p:cNvSpPr>
          <p:nvPr/>
        </p:nvSpPr>
        <p:spPr bwMode="auto">
          <a:xfrm>
            <a:off x="3621905" y="533240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27A808-9807-EC7A-A311-05B06785A5FD}"/>
              </a:ext>
            </a:extLst>
          </p:cNvPr>
          <p:cNvSpPr/>
          <p:nvPr/>
        </p:nvSpPr>
        <p:spPr>
          <a:xfrm>
            <a:off x="3708681" y="508776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90103"/>
              </p:ext>
            </p:extLst>
          </p:nvPr>
        </p:nvGraphicFramePr>
        <p:xfrm>
          <a:off x="8163855" y="772999"/>
          <a:ext cx="3989842" cy="396090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319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1577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인증 완료 문구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2063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인증 전화번호로 </a:t>
                      </a:r>
                      <a:endParaRPr lang="en-US" altLang="ko-KR" sz="1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목사 고유번호 전송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546807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63056"/>
              </p:ext>
            </p:extLst>
          </p:nvPr>
        </p:nvGraphicFramePr>
        <p:xfrm>
          <a:off x="1820451" y="2437560"/>
          <a:ext cx="4599202" cy="1594862"/>
        </p:xfrm>
        <a:graphic>
          <a:graphicData uri="http://schemas.openxmlformats.org/drawingml/2006/table">
            <a:tbl>
              <a:tblPr firstRow="1" bandRow="1"/>
              <a:tblGrid>
                <a:gridCol w="4599202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인증이 완료 되었습니다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2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해당 전화번호로 번호가 전송되었습니다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91861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1546807" y="329094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목사 고유번호 찾기</a:t>
            </a:r>
            <a:r>
              <a:rPr lang="en-US" altLang="ko-KR" sz="3600" b="1" dirty="0" smtClean="0"/>
              <a:t>3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714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608500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595686" y="1261242"/>
              <a:ext cx="6668462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7103277" y="1316923"/>
              <a:ext cx="75083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 smtClean="0"/>
              <a:t>성도 정보 관리 </a:t>
            </a:r>
            <a:r>
              <a:rPr lang="ko-KR" altLang="en-US" sz="3600" b="1" dirty="0"/>
              <a:t>페이지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0566F3-01E7-CA79-9CC0-25BE35C32B8B}"/>
              </a:ext>
            </a:extLst>
          </p:cNvPr>
          <p:cNvSpPr/>
          <p:nvPr/>
        </p:nvSpPr>
        <p:spPr>
          <a:xfrm>
            <a:off x="46417" y="202891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432685-DE82-0E9F-984A-10355C91B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8757"/>
              </p:ext>
            </p:extLst>
          </p:nvPr>
        </p:nvGraphicFramePr>
        <p:xfrm>
          <a:off x="209318" y="2382511"/>
          <a:ext cx="8380402" cy="4104510"/>
        </p:xfrm>
        <a:graphic>
          <a:graphicData uri="http://schemas.openxmlformats.org/drawingml/2006/table">
            <a:tbl>
              <a:tblPr firstRow="1" bandRow="1"/>
              <a:tblGrid>
                <a:gridCol w="1136114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1444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333">
                  <a:extLst>
                    <a:ext uri="{9D8B030D-6E8A-4147-A177-3AD203B41FA5}">
                      <a16:colId xmlns:a16="http://schemas.microsoft.com/office/drawing/2014/main" val="3220632251"/>
                    </a:ext>
                  </a:extLst>
                </a:gridCol>
                <a:gridCol w="996960">
                  <a:extLst>
                    <a:ext uri="{9D8B030D-6E8A-4147-A177-3AD203B41FA5}">
                      <a16:colId xmlns:a16="http://schemas.microsoft.com/office/drawing/2014/main" val="791536316"/>
                    </a:ext>
                  </a:extLst>
                </a:gridCol>
              </a:tblGrid>
              <a:tr h="4405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성도 </a:t>
                      </a:r>
                      <a:endParaRPr lang="en-US" altLang="ko-KR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ko-KR" altLang="en-US" sz="11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사진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전화번호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직위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주소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가족 관계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부서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30">
                <a:tc rowSpan="2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010-1243-1234</a:t>
                      </a:r>
                      <a:endParaRPr lang="en-US" sz="1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홍길동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중고등부 교사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인천 연수구</a:t>
                      </a:r>
                      <a:endParaRPr lang="en-US" altLang="ko-KR" sz="11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비류대로 </a:t>
                      </a:r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남매</a:t>
                      </a:r>
                      <a:r>
                        <a:rPr lang="en-US" altLang="ko-KR" sz="11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:</a:t>
                      </a:r>
                    </a:p>
                    <a:p>
                      <a:r>
                        <a:rPr lang="ko-KR" altLang="en-US" sz="11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홍하동</a:t>
                      </a:r>
                      <a:endParaRPr lang="en-US" altLang="ko-KR" sz="1100" baseline="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11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홍희수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청년부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171">
                <a:tc v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특이 사항 </a:t>
                      </a:r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55">
                <a:tc rowSpan="2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010-3214-4562</a:t>
                      </a:r>
                      <a:endParaRPr lang="en-US" altLang="ko-KR" sz="1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홍하동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유치부 교사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인천 연수구</a:t>
                      </a:r>
                      <a:endParaRPr lang="en-US" altLang="ko-KR" sz="11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비류대로 </a:t>
                      </a:r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남매 </a:t>
                      </a:r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</a:p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홍길동</a:t>
                      </a:r>
                      <a:endParaRPr lang="en-US" altLang="ko-KR" sz="11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홍희수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청년부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252">
                <a:tc v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특이 사항 </a:t>
                      </a:r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252">
                <a:tc rowSpan="2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010-3215-4565</a:t>
                      </a:r>
                      <a:endParaRPr lang="en-US" altLang="ko-KR" sz="18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홍희수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아동부 교사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인천 연수구</a:t>
                      </a:r>
                      <a:endParaRPr lang="en-US" altLang="ko-KR" sz="11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비류대로 </a:t>
                      </a:r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남매 </a:t>
                      </a:r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</a:p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홍길동</a:t>
                      </a:r>
                      <a:endParaRPr lang="en-US" altLang="ko-KR" sz="1100" noProof="1" smtClean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홍하동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청년부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95444"/>
                  </a:ext>
                </a:extLst>
              </a:tr>
              <a:tr h="496252">
                <a:tc v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특이 사항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46543"/>
                  </a:ext>
                </a:extLst>
              </a:tr>
            </a:tbl>
          </a:graphicData>
        </a:graphic>
      </p:graphicFrame>
      <p:sp>
        <p:nvSpPr>
          <p:cNvPr id="37" name="Menu">
            <a:extLst>
              <a:ext uri="{FF2B5EF4-FFF2-40B4-BE49-F238E27FC236}">
                <a16:creationId xmlns:a16="http://schemas.microsoft.com/office/drawing/2014/main" id="{90FB8326-A0C9-5E3E-9B4B-B07C800A3A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9285AB3-433B-D705-DBCE-164D4E44794F}"/>
              </a:ext>
            </a:extLst>
          </p:cNvPr>
          <p:cNvSpPr>
            <a:spLocks/>
          </p:cNvSpPr>
          <p:nvPr/>
        </p:nvSpPr>
        <p:spPr bwMode="auto">
          <a:xfrm>
            <a:off x="5764848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564883D3-854F-484F-5CA5-A488BB7D0F0D}"/>
              </a:ext>
            </a:extLst>
          </p:cNvPr>
          <p:cNvSpPr>
            <a:spLocks/>
          </p:cNvSpPr>
          <p:nvPr/>
        </p:nvSpPr>
        <p:spPr bwMode="auto">
          <a:xfrm>
            <a:off x="6561160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6C090369-3838-3A5F-7016-6AB9C46F703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205066" y="2024809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49" name="Text Box">
              <a:extLst>
                <a:ext uri="{FF2B5EF4-FFF2-40B4-BE49-F238E27FC236}">
                  <a16:creationId xmlns:a16="http://schemas.microsoft.com/office/drawing/2014/main" id="{3AB62301-4768-6578-882A-A5605DD45261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50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1F36E0E-1ADE-3ACB-100D-28FCB9E03D0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Button">
            <a:extLst>
              <a:ext uri="{FF2B5EF4-FFF2-40B4-BE49-F238E27FC236}">
                <a16:creationId xmlns:a16="http://schemas.microsoft.com/office/drawing/2014/main" id="{8D6DBEE5-47E2-0885-A97C-745583151BEE}"/>
              </a:ext>
            </a:extLst>
          </p:cNvPr>
          <p:cNvSpPr>
            <a:spLocks/>
          </p:cNvSpPr>
          <p:nvPr/>
        </p:nvSpPr>
        <p:spPr bwMode="auto">
          <a:xfrm>
            <a:off x="7962080" y="2017088"/>
            <a:ext cx="42677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5" name="표 4">
            <a:extLst>
              <a:ext uri="{FF2B5EF4-FFF2-40B4-BE49-F238E27FC236}">
                <a16:creationId xmlns:a16="http://schemas.microsoft.com/office/drawing/2014/main" id="{32FBF177-E699-0DB9-1965-B8867BF7E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72989"/>
              </p:ext>
            </p:extLst>
          </p:nvPr>
        </p:nvGraphicFramePr>
        <p:xfrm>
          <a:off x="8888366" y="831395"/>
          <a:ext cx="3250897" cy="220070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04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104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&lt;</a:t>
                      </a:r>
                      <a:r>
                        <a:rPr lang="ko-KR" altLang="en-US" sz="1050" dirty="0" smtClean="0"/>
                        <a:t>성도 정보 관리 리스트</a:t>
                      </a:r>
                      <a:r>
                        <a:rPr lang="en-US" altLang="ko-KR" sz="1050" dirty="0" smtClean="0"/>
                        <a:t>&gt;</a:t>
                      </a:r>
                    </a:p>
                    <a:p>
                      <a:pPr latinLnBrk="1"/>
                      <a:r>
                        <a:rPr lang="ko-KR" altLang="en-US" sz="1050" dirty="0" smtClean="0"/>
                        <a:t>성도 사진</a:t>
                      </a:r>
                      <a:r>
                        <a:rPr lang="en-US" altLang="ko-KR" sz="1050" dirty="0" smtClean="0"/>
                        <a:t>/ </a:t>
                      </a:r>
                      <a:r>
                        <a:rPr lang="ko-KR" altLang="en-US" sz="1050" dirty="0" smtClean="0"/>
                        <a:t>전화번호</a:t>
                      </a:r>
                      <a:r>
                        <a:rPr lang="en-US" altLang="ko-KR" sz="1050" dirty="0" smtClean="0"/>
                        <a:t>/ </a:t>
                      </a:r>
                      <a:r>
                        <a:rPr lang="ko-KR" altLang="en-US" sz="1050" dirty="0" smtClean="0"/>
                        <a:t>이름</a:t>
                      </a:r>
                      <a:r>
                        <a:rPr lang="en-US" altLang="ko-KR" sz="1050" dirty="0" smtClean="0"/>
                        <a:t>/ </a:t>
                      </a:r>
                      <a:r>
                        <a:rPr lang="ko-KR" altLang="en-US" sz="1050" dirty="0" smtClean="0"/>
                        <a:t>직위</a:t>
                      </a:r>
                      <a:r>
                        <a:rPr lang="en-US" altLang="ko-KR" sz="1050" dirty="0" smtClean="0"/>
                        <a:t>/ </a:t>
                      </a:r>
                      <a:r>
                        <a:rPr lang="ko-KR" altLang="en-US" sz="1050" dirty="0" smtClean="0"/>
                        <a:t>주소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가족관계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부서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특이 사항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901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직위</a:t>
                      </a:r>
                      <a:r>
                        <a:rPr lang="en-US" altLang="ko-KR" sz="1050" dirty="0" smtClean="0"/>
                        <a:t>/</a:t>
                      </a:r>
                      <a:r>
                        <a:rPr lang="ko-KR" altLang="en-US" sz="1050" dirty="0" smtClean="0"/>
                        <a:t>부서 선택 가능</a:t>
                      </a:r>
                      <a:r>
                        <a:rPr lang="en-US" altLang="ko-KR" sz="1050" dirty="0" smtClean="0"/>
                        <a:t/>
                      </a:r>
                      <a:br>
                        <a:rPr lang="en-US" altLang="ko-KR" sz="1050" dirty="0" smtClean="0"/>
                      </a:br>
                      <a:r>
                        <a:rPr lang="ko-KR" altLang="en-US" sz="1050" dirty="0" smtClean="0"/>
                        <a:t>이름 </a:t>
                      </a:r>
                      <a:r>
                        <a:rPr lang="ko-KR" altLang="en-US" sz="1050" dirty="0" err="1" smtClean="0"/>
                        <a:t>검색창</a:t>
                      </a:r>
                      <a:r>
                        <a:rPr lang="ko-KR" altLang="en-US" sz="1050" dirty="0" smtClean="0"/>
                        <a:t> 기능 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379645"/>
                  </a:ext>
                </a:extLst>
              </a:tr>
            </a:tbl>
          </a:graphicData>
        </a:graphic>
      </p:graphicFrame>
      <p:sp>
        <p:nvSpPr>
          <p:cNvPr id="11" name="Pagination">
            <a:extLst>
              <a:ext uri="{FF2B5EF4-FFF2-40B4-BE49-F238E27FC236}">
                <a16:creationId xmlns:a16="http://schemas.microsoft.com/office/drawing/2014/main" id="{0FC686A6-2702-6C42-5D47-FDDBA9EFBD62}"/>
              </a:ext>
            </a:extLst>
          </p:cNvPr>
          <p:cNvSpPr txBox="1"/>
          <p:nvPr/>
        </p:nvSpPr>
        <p:spPr>
          <a:xfrm>
            <a:off x="4709325" y="6445229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B918D3-1755-2B53-585F-50EE5600CEF6}"/>
              </a:ext>
            </a:extLst>
          </p:cNvPr>
          <p:cNvSpPr/>
          <p:nvPr/>
        </p:nvSpPr>
        <p:spPr>
          <a:xfrm>
            <a:off x="5588016" y="174489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3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96FC253-AEFE-8303-4415-7F4198B4454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05172" y="1361397"/>
            <a:ext cx="2485147" cy="603850"/>
            <a:chOff x="595686" y="1261242"/>
            <a:chExt cx="2004216" cy="240299"/>
          </a:xfrm>
          <a:solidFill>
            <a:srgbClr val="FFFFFF"/>
          </a:solidFill>
        </p:grpSpPr>
        <p:sp>
          <p:nvSpPr>
            <p:cNvPr id="44" name="Item">
              <a:extLst>
                <a:ext uri="{FF2B5EF4-FFF2-40B4-BE49-F238E27FC236}">
                  <a16:creationId xmlns:a16="http://schemas.microsoft.com/office/drawing/2014/main" id="{0AFA39C6-91B0-BE6B-80D3-460FD42F663E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성도정보관리</a:t>
              </a:r>
              <a:r>
                <a:rPr lang="en-US" altLang="ko-KR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(215)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Item">
              <a:extLst>
                <a:ext uri="{FF2B5EF4-FFF2-40B4-BE49-F238E27FC236}">
                  <a16:creationId xmlns:a16="http://schemas.microsoft.com/office/drawing/2014/main" id="{2C6EA06D-579C-4F24-5168-7C638753093E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직원 관리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Item">
            <a:extLst>
              <a:ext uri="{FF2B5EF4-FFF2-40B4-BE49-F238E27FC236}">
                <a16:creationId xmlns:a16="http://schemas.microsoft.com/office/drawing/2014/main" id="{FFAD5316-760F-228C-FFA2-D13095415719}"/>
              </a:ext>
            </a:extLst>
          </p:cNvPr>
          <p:cNvSpPr/>
          <p:nvPr/>
        </p:nvSpPr>
        <p:spPr>
          <a:xfrm>
            <a:off x="2758076" y="1361397"/>
            <a:ext cx="1242574" cy="6038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부서 관리</a:t>
            </a:r>
            <a:endParaRPr lang="en-US" altLang="ko-KR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Item">
            <a:extLst>
              <a:ext uri="{FF2B5EF4-FFF2-40B4-BE49-F238E27FC236}">
                <a16:creationId xmlns:a16="http://schemas.microsoft.com/office/drawing/2014/main" id="{AC3FBB55-D69B-D9D7-0F76-B023E8C7B158}"/>
              </a:ext>
            </a:extLst>
          </p:cNvPr>
          <p:cNvSpPr/>
          <p:nvPr/>
        </p:nvSpPr>
        <p:spPr>
          <a:xfrm>
            <a:off x="4009779" y="1364823"/>
            <a:ext cx="1242574" cy="6038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직위 관리</a:t>
            </a:r>
            <a:endParaRPr lang="en-US" altLang="ko-KR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abel">
            <a:extLst>
              <a:ext uri="{FF2B5EF4-FFF2-40B4-BE49-F238E27FC236}">
                <a16:creationId xmlns:a16="http://schemas.microsoft.com/office/drawing/2014/main" id="{03A6DD90-791D-7754-C32F-A4F5C769C4E5}"/>
              </a:ext>
            </a:extLst>
          </p:cNvPr>
          <p:cNvSpPr txBox="1"/>
          <p:nvPr/>
        </p:nvSpPr>
        <p:spPr>
          <a:xfrm>
            <a:off x="252914" y="1965247"/>
            <a:ext cx="3662164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20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성도 정보 </a:t>
            </a:r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Language Selector" descr="&lt;SmartSettings&gt;&lt;SmartResize enabled=&quot;True&quot; minWidth=&quot;25&quot; minHeight=&quot;13&quot; /&gt;&lt;/SmartSettings&gt;">
            <a:extLst>
              <a:ext uri="{FF2B5EF4-FFF2-40B4-BE49-F238E27FC236}">
                <a16:creationId xmlns:a16="http://schemas.microsoft.com/office/drawing/2014/main" id="{1BD02F41-BC03-1120-8947-2D8B3324C06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258092" y="2021678"/>
            <a:ext cx="863049" cy="241092"/>
            <a:chOff x="1122302" y="1257689"/>
            <a:chExt cx="863049" cy="241092"/>
          </a:xfrm>
        </p:grpSpPr>
        <p:sp>
          <p:nvSpPr>
            <p:cNvPr id="52" name="Text Box">
              <a:extLst>
                <a:ext uri="{FF2B5EF4-FFF2-40B4-BE49-F238E27FC236}">
                  <a16:creationId xmlns:a16="http://schemas.microsoft.com/office/drawing/2014/main" id="{3E8D93B0-0C27-1BD1-74CD-305DBFBFD808}"/>
                </a:ext>
              </a:extLst>
            </p:cNvPr>
            <p:cNvSpPr/>
            <p:nvPr/>
          </p:nvSpPr>
          <p:spPr>
            <a:xfrm>
              <a:off x="1122302" y="1257689"/>
              <a:ext cx="86304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576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CD53DF41-7C51-DF72-B58D-4B82AAAB9D6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576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914" y="2913911"/>
            <a:ext cx="955978" cy="101110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453" y="4322935"/>
            <a:ext cx="844310" cy="95183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453" y="5504977"/>
            <a:ext cx="920900" cy="8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608500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31297"/>
              <a:ext cx="6668462" cy="41824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2" cy="170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103277" y="1312204"/>
              <a:ext cx="75083" cy="6813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2643B67-8087-1CB9-1C60-BC10FCAF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03050"/>
              </p:ext>
            </p:extLst>
          </p:nvPr>
        </p:nvGraphicFramePr>
        <p:xfrm>
          <a:off x="249962" y="2392410"/>
          <a:ext cx="5460908" cy="3258231"/>
        </p:xfrm>
        <a:graphic>
          <a:graphicData uri="http://schemas.openxmlformats.org/drawingml/2006/table">
            <a:tbl>
              <a:tblPr firstRow="1" bandRow="1"/>
              <a:tblGrid>
                <a:gridCol w="1481373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  <a:gridCol w="3141538">
                  <a:extLst>
                    <a:ext uri="{9D8B030D-6E8A-4147-A177-3AD203B41FA5}">
                      <a16:colId xmlns:a16="http://schemas.microsoft.com/office/drawing/2014/main" val="200407357"/>
                    </a:ext>
                  </a:extLst>
                </a:gridCol>
                <a:gridCol w="837997">
                  <a:extLst>
                    <a:ext uri="{9D8B030D-6E8A-4147-A177-3AD203B41FA5}">
                      <a16:colId xmlns:a16="http://schemas.microsoft.com/office/drawing/2014/main" val="456399562"/>
                    </a:ext>
                  </a:extLst>
                </a:gridCol>
              </a:tblGrid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성도 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홍희수</a:t>
                      </a:r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55498"/>
                  </a:ext>
                </a:extLst>
              </a:tr>
              <a:tr h="4589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전화번호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010-3215-4565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83118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직위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아동부 교사</a:t>
                      </a:r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57522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성도 </a:t>
                      </a: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 일시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2012/04/21 14</a:t>
                      </a:r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시</a:t>
                      </a:r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 </a:t>
                      </a:r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</a:t>
                      </a:r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초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21955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주소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인천 연수구</a:t>
                      </a:r>
                      <a:r>
                        <a:rPr lang="en-US" altLang="ko-KR" sz="1400" baseline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비류대로 </a:t>
                      </a:r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28154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가족 관계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남매 </a:t>
                      </a:r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홍길동</a:t>
                      </a:r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홍하동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34185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부서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청년부</a:t>
                      </a:r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3570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일시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2020/06/15 18</a:t>
                      </a:r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시</a:t>
                      </a:r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</a:t>
                      </a:r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 </a:t>
                      </a:r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초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90493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1648"/>
              </p:ext>
            </p:extLst>
          </p:nvPr>
        </p:nvGraphicFramePr>
        <p:xfrm>
          <a:off x="8894686" y="759307"/>
          <a:ext cx="3250897" cy="26133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336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2277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성도 정보 상세 페이지 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자산 이미지</a:t>
                      </a:r>
                      <a:r>
                        <a:rPr lang="en-US" altLang="ko-KR" sz="1400" dirty="0"/>
                        <a:t>(A) </a:t>
                      </a:r>
                      <a:r>
                        <a:rPr lang="en-US" altLang="ko-KR" sz="1400" dirty="0" smtClean="0"/>
                        <a:t>–</a:t>
                      </a:r>
                      <a:r>
                        <a:rPr lang="ko-KR" altLang="en-US" sz="1400" dirty="0" smtClean="0"/>
                        <a:t>성도의 사진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성도 이름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전화번호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직위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최초 등록 일시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주소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가족관계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부서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최종 수정 일시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- B : </a:t>
                      </a:r>
                      <a:r>
                        <a:rPr lang="ko-KR" altLang="en-US" sz="1400" dirty="0"/>
                        <a:t>수정 버튼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팝업 </a:t>
                      </a:r>
                      <a:r>
                        <a:rPr lang="ko-KR" altLang="en-US" sz="1400" dirty="0" smtClean="0"/>
                        <a:t>등장</a:t>
                      </a:r>
                      <a:r>
                        <a:rPr lang="en-US" altLang="ko-KR" sz="1400" dirty="0" smtClean="0"/>
                        <a:t>)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</a:tbl>
          </a:graphicData>
        </a:graphic>
      </p:graphicFrame>
      <p:sp>
        <p:nvSpPr>
          <p:cNvPr id="37" name="Menu">
            <a:extLst>
              <a:ext uri="{FF2B5EF4-FFF2-40B4-BE49-F238E27FC236}">
                <a16:creationId xmlns:a16="http://schemas.microsoft.com/office/drawing/2014/main" id="{90FB8326-A0C9-5E3E-9B4B-B07C800A3A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9285AB3-433B-D705-DBCE-164D4E44794F}"/>
              </a:ext>
            </a:extLst>
          </p:cNvPr>
          <p:cNvSpPr>
            <a:spLocks/>
          </p:cNvSpPr>
          <p:nvPr/>
        </p:nvSpPr>
        <p:spPr bwMode="auto">
          <a:xfrm>
            <a:off x="5764848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564883D3-854F-484F-5CA5-A488BB7D0F0D}"/>
              </a:ext>
            </a:extLst>
          </p:cNvPr>
          <p:cNvSpPr>
            <a:spLocks/>
          </p:cNvSpPr>
          <p:nvPr/>
        </p:nvSpPr>
        <p:spPr bwMode="auto">
          <a:xfrm>
            <a:off x="6561160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5E1B86BF-3CA1-B1D7-8D6A-B90E2B6BC0F0}"/>
              </a:ext>
            </a:extLst>
          </p:cNvPr>
          <p:cNvSpPr txBox="1"/>
          <p:nvPr/>
        </p:nvSpPr>
        <p:spPr>
          <a:xfrm>
            <a:off x="249960" y="2006296"/>
            <a:ext cx="3511157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성도 정보 상세 </a:t>
            </a:r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A15CD1-4313-180C-DBAC-82FBAF5B9D57}"/>
              </a:ext>
            </a:extLst>
          </p:cNvPr>
          <p:cNvSpPr/>
          <p:nvPr/>
        </p:nvSpPr>
        <p:spPr>
          <a:xfrm>
            <a:off x="55469" y="239881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BAF69F-8A70-FFDC-E4FB-5CA333923470}"/>
              </a:ext>
            </a:extLst>
          </p:cNvPr>
          <p:cNvSpPr/>
          <p:nvPr/>
        </p:nvSpPr>
        <p:spPr>
          <a:xfrm>
            <a:off x="5075264" y="2650071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F8FD81DA-E609-7B9F-7EDB-F58078D43A73}"/>
              </a:ext>
            </a:extLst>
          </p:cNvPr>
          <p:cNvSpPr>
            <a:spLocks/>
          </p:cNvSpPr>
          <p:nvPr/>
        </p:nvSpPr>
        <p:spPr bwMode="auto">
          <a:xfrm>
            <a:off x="5007342" y="296509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D7F61D5F-9F33-79D0-DD81-9322919442AC}"/>
              </a:ext>
            </a:extLst>
          </p:cNvPr>
          <p:cNvSpPr>
            <a:spLocks/>
          </p:cNvSpPr>
          <p:nvPr/>
        </p:nvSpPr>
        <p:spPr bwMode="auto">
          <a:xfrm>
            <a:off x="5007342" y="332677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F983FD39-8ECC-4E96-1FE1-3CB802A61998}"/>
              </a:ext>
            </a:extLst>
          </p:cNvPr>
          <p:cNvSpPr>
            <a:spLocks/>
          </p:cNvSpPr>
          <p:nvPr/>
        </p:nvSpPr>
        <p:spPr bwMode="auto">
          <a:xfrm>
            <a:off x="4988487" y="407010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756C5B4E-6F93-C33E-4E99-E012545D3B6C}"/>
              </a:ext>
            </a:extLst>
          </p:cNvPr>
          <p:cNvSpPr>
            <a:spLocks/>
          </p:cNvSpPr>
          <p:nvPr/>
        </p:nvSpPr>
        <p:spPr bwMode="auto">
          <a:xfrm>
            <a:off x="4988486" y="455278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1F5279F3-D83B-F86A-65B5-FE0CD66BE165}"/>
              </a:ext>
            </a:extLst>
          </p:cNvPr>
          <p:cNvSpPr>
            <a:spLocks/>
          </p:cNvSpPr>
          <p:nvPr/>
        </p:nvSpPr>
        <p:spPr bwMode="auto">
          <a:xfrm>
            <a:off x="4970512" y="497652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3999601-0FEA-7DC1-5E50-7533A5C48726}"/>
              </a:ext>
            </a:extLst>
          </p:cNvPr>
          <p:cNvSpPr/>
          <p:nvPr/>
        </p:nvSpPr>
        <p:spPr>
          <a:xfrm>
            <a:off x="6776565" y="1972925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3AACCB7-87F3-B680-82FB-641017780D26}"/>
              </a:ext>
            </a:extLst>
          </p:cNvPr>
          <p:cNvSpPr/>
          <p:nvPr/>
        </p:nvSpPr>
        <p:spPr>
          <a:xfrm>
            <a:off x="9825877" y="4042097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7" name="순서도: 병합 46">
            <a:extLst>
              <a:ext uri="{FF2B5EF4-FFF2-40B4-BE49-F238E27FC236}">
                <a16:creationId xmlns:a16="http://schemas.microsoft.com/office/drawing/2014/main" id="{CD5B530D-1B81-830C-2649-A38C76626DB1}"/>
              </a:ext>
            </a:extLst>
          </p:cNvPr>
          <p:cNvSpPr/>
          <p:nvPr/>
        </p:nvSpPr>
        <p:spPr>
          <a:xfrm>
            <a:off x="11698397" y="4782539"/>
            <a:ext cx="118012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 txBox="1">
            <a:spLocks/>
          </p:cNvSpPr>
          <p:nvPr/>
        </p:nvSpPr>
        <p:spPr>
          <a:xfrm>
            <a:off x="76249" y="87891"/>
            <a:ext cx="7267231" cy="66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smtClean="0"/>
              <a:t>성도 정보 관리 페이지</a:t>
            </a:r>
            <a:endParaRPr lang="ko-KR" altLang="en-US" sz="3600" b="1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792" y="2382328"/>
            <a:ext cx="2636946" cy="249276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6845CB0-8DA5-B76F-B9DB-B852EE34F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32452"/>
              </p:ext>
            </p:extLst>
          </p:nvPr>
        </p:nvGraphicFramePr>
        <p:xfrm>
          <a:off x="7843658" y="4288566"/>
          <a:ext cx="4105299" cy="1524155"/>
        </p:xfrm>
        <a:graphic>
          <a:graphicData uri="http://schemas.openxmlformats.org/drawingml/2006/table">
            <a:tbl>
              <a:tblPr firstRow="1" bandRow="1"/>
              <a:tblGrid>
                <a:gridCol w="1241114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  <a:gridCol w="2234211">
                  <a:extLst>
                    <a:ext uri="{9D8B030D-6E8A-4147-A177-3AD203B41FA5}">
                      <a16:colId xmlns:a16="http://schemas.microsoft.com/office/drawing/2014/main" val="200407357"/>
                    </a:ext>
                  </a:extLst>
                </a:gridCol>
                <a:gridCol w="629974">
                  <a:extLst>
                    <a:ext uri="{9D8B030D-6E8A-4147-A177-3AD203B41FA5}">
                      <a16:colId xmlns:a16="http://schemas.microsoft.com/office/drawing/2014/main" val="45639956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변경할 </a:t>
                      </a:r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성도 정보를 </a:t>
                      </a: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입력해 주세요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ko-KR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1062966707</a:t>
                      </a:r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55498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성도 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14842"/>
                  </a:ext>
                </a:extLst>
              </a:tr>
              <a:tr h="4589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이유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83118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19243"/>
                  </a:ext>
                </a:extLst>
              </a:tr>
            </a:tbl>
          </a:graphicData>
        </a:graphic>
      </p:graphicFrame>
      <p:sp>
        <p:nvSpPr>
          <p:cNvPr id="22" name="Text Box">
            <a:extLst>
              <a:ext uri="{FF2B5EF4-FFF2-40B4-BE49-F238E27FC236}">
                <a16:creationId xmlns:a16="http://schemas.microsoft.com/office/drawing/2014/main" id="{1E8E60AA-C5E3-2B3E-B62E-1B0299779657}"/>
              </a:ext>
            </a:extLst>
          </p:cNvPr>
          <p:cNvSpPr/>
          <p:nvPr/>
        </p:nvSpPr>
        <p:spPr>
          <a:xfrm>
            <a:off x="9195106" y="5110437"/>
            <a:ext cx="270976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홍희수 이사로 인해 변경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>
            <a:extLst>
              <a:ext uri="{FF2B5EF4-FFF2-40B4-BE49-F238E27FC236}">
                <a16:creationId xmlns:a16="http://schemas.microsoft.com/office/drawing/2014/main" id="{9C2666C1-F688-E87D-F17A-FFDD410DC081}"/>
              </a:ext>
            </a:extLst>
          </p:cNvPr>
          <p:cNvSpPr/>
          <p:nvPr/>
        </p:nvSpPr>
        <p:spPr>
          <a:xfrm>
            <a:off x="9195106" y="4690902"/>
            <a:ext cx="270976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홍희수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F1D08854-100C-9701-FCC6-8221861FB61B}"/>
              </a:ext>
            </a:extLst>
          </p:cNvPr>
          <p:cNvSpPr>
            <a:spLocks/>
          </p:cNvSpPr>
          <p:nvPr/>
        </p:nvSpPr>
        <p:spPr bwMode="auto">
          <a:xfrm>
            <a:off x="9957634" y="5547672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827A035E-1CB0-5CCB-DDF7-66D746897072}"/>
              </a:ext>
            </a:extLst>
          </p:cNvPr>
          <p:cNvSpPr>
            <a:spLocks/>
          </p:cNvSpPr>
          <p:nvPr/>
        </p:nvSpPr>
        <p:spPr bwMode="auto">
          <a:xfrm>
            <a:off x="9427986" y="5547673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Item">
            <a:extLst>
              <a:ext uri="{FF2B5EF4-FFF2-40B4-BE49-F238E27FC236}">
                <a16:creationId xmlns:a16="http://schemas.microsoft.com/office/drawing/2014/main" id="{2C6EA06D-579C-4F24-5168-7C638753093E}"/>
              </a:ext>
            </a:extLst>
          </p:cNvPr>
          <p:cNvSpPr/>
          <p:nvPr/>
        </p:nvSpPr>
        <p:spPr>
          <a:xfrm>
            <a:off x="1547746" y="1361397"/>
            <a:ext cx="1242574" cy="6038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직원 관리</a:t>
            </a:r>
            <a:endParaRPr lang="en-US" altLang="ko-KR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Item">
            <a:extLst>
              <a:ext uri="{FF2B5EF4-FFF2-40B4-BE49-F238E27FC236}">
                <a16:creationId xmlns:a16="http://schemas.microsoft.com/office/drawing/2014/main" id="{FFAD5316-760F-228C-FFA2-D13095415719}"/>
              </a:ext>
            </a:extLst>
          </p:cNvPr>
          <p:cNvSpPr/>
          <p:nvPr/>
        </p:nvSpPr>
        <p:spPr>
          <a:xfrm>
            <a:off x="2758076" y="1361397"/>
            <a:ext cx="1242574" cy="6038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부서 관리</a:t>
            </a:r>
            <a:endParaRPr lang="en-US" altLang="ko-KR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Item">
            <a:extLst>
              <a:ext uri="{FF2B5EF4-FFF2-40B4-BE49-F238E27FC236}">
                <a16:creationId xmlns:a16="http://schemas.microsoft.com/office/drawing/2014/main" id="{AC3FBB55-D69B-D9D7-0F76-B023E8C7B158}"/>
              </a:ext>
            </a:extLst>
          </p:cNvPr>
          <p:cNvSpPr/>
          <p:nvPr/>
        </p:nvSpPr>
        <p:spPr>
          <a:xfrm>
            <a:off x="4009779" y="1364823"/>
            <a:ext cx="1242574" cy="6038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직위 관리</a:t>
            </a:r>
            <a:endParaRPr lang="en-US" altLang="ko-KR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Item">
            <a:extLst>
              <a:ext uri="{FF2B5EF4-FFF2-40B4-BE49-F238E27FC236}">
                <a16:creationId xmlns:a16="http://schemas.microsoft.com/office/drawing/2014/main" id="{0AFA39C6-91B0-BE6B-80D3-460FD42F663E}"/>
              </a:ext>
            </a:extLst>
          </p:cNvPr>
          <p:cNvSpPr/>
          <p:nvPr/>
        </p:nvSpPr>
        <p:spPr>
          <a:xfrm>
            <a:off x="305172" y="1361397"/>
            <a:ext cx="1242574" cy="60385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성도정보관리</a:t>
            </a:r>
            <a:r>
              <a:rPr lang="en-US" altLang="ko-KR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(215)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CAE206CB-80C5-562A-BE40-9196120CA36C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6085001"/>
            <a:chOff x="595684" y="1261242"/>
            <a:chExt cx="6668464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C5853C3-5E3A-EC13-A710-C0577EC7DC8C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595684" y="1431297"/>
              <a:ext cx="6668462" cy="41824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5196EAF-5D27-D969-F476-F30373EC1D44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595686" y="1261242"/>
              <a:ext cx="6668462" cy="170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DFC7AE8-BCBE-9F49-AE33-8C316BD11FF5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7103277" y="1312204"/>
              <a:ext cx="75083" cy="6813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4D8C5357-8F38-7315-7EF4-57EABE4091DE}"/>
              </a:ext>
            </a:extLst>
          </p:cNvPr>
          <p:cNvSpPr/>
          <p:nvPr/>
        </p:nvSpPr>
        <p:spPr>
          <a:xfrm>
            <a:off x="-127676" y="227162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E8FFC3-76C0-360B-DB7F-DB82B0C6A4D0}"/>
              </a:ext>
            </a:extLst>
          </p:cNvPr>
          <p:cNvSpPr/>
          <p:nvPr/>
        </p:nvSpPr>
        <p:spPr>
          <a:xfrm>
            <a:off x="4906915" y="212035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6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E9E8428-CB84-76FE-66FE-7C53DBA51A7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205066" y="2116249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17" name="Text Box">
              <a:extLst>
                <a:ext uri="{FF2B5EF4-FFF2-40B4-BE49-F238E27FC236}">
                  <a16:creationId xmlns:a16="http://schemas.microsoft.com/office/drawing/2014/main" id="{68D4C30E-0B6A-AE5A-FD97-CF4CD7017EA9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8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7E5AEF2-8DFD-72DA-5610-1C8CB21A05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Language Selector" descr="&lt;SmartSettings&gt;&lt;SmartResize enabled=&quot;True&quot; minWidth=&quot;25&quot; minHeight=&quot;13&quot; /&gt;&lt;/SmartSettings&gt;">
            <a:extLst>
              <a:ext uri="{FF2B5EF4-FFF2-40B4-BE49-F238E27FC236}">
                <a16:creationId xmlns:a16="http://schemas.microsoft.com/office/drawing/2014/main" id="{C95D96C6-A623-40EA-C02B-5980C03607B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258092" y="2113118"/>
            <a:ext cx="863049" cy="241092"/>
            <a:chOff x="1122302" y="1257689"/>
            <a:chExt cx="863049" cy="241092"/>
          </a:xfrm>
        </p:grpSpPr>
        <p:sp>
          <p:nvSpPr>
            <p:cNvPr id="20" name="Text Box">
              <a:extLst>
                <a:ext uri="{FF2B5EF4-FFF2-40B4-BE49-F238E27FC236}">
                  <a16:creationId xmlns:a16="http://schemas.microsoft.com/office/drawing/2014/main" id="{23015BB5-8674-793B-EA5D-F169626E7AAC}"/>
                </a:ext>
              </a:extLst>
            </p:cNvPr>
            <p:cNvSpPr/>
            <p:nvPr/>
          </p:nvSpPr>
          <p:spPr>
            <a:xfrm>
              <a:off x="1122302" y="1257689"/>
              <a:ext cx="86304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576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EE24ED7-47B4-7F12-545C-E7FC3B56579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576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678A2D8-3005-8247-83A5-356420E12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05705"/>
              </p:ext>
            </p:extLst>
          </p:nvPr>
        </p:nvGraphicFramePr>
        <p:xfrm>
          <a:off x="287132" y="2587077"/>
          <a:ext cx="7605670" cy="2839329"/>
        </p:xfrm>
        <a:graphic>
          <a:graphicData uri="http://schemas.openxmlformats.org/drawingml/2006/table">
            <a:tbl>
              <a:tblPr firstRow="1" bandRow="1"/>
              <a:tblGrid>
                <a:gridCol w="1291715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884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229">
                  <a:extLst>
                    <a:ext uri="{9D8B030D-6E8A-4147-A177-3AD203B41FA5}">
                      <a16:colId xmlns:a16="http://schemas.microsoft.com/office/drawing/2014/main" val="3220632251"/>
                    </a:ext>
                  </a:extLst>
                </a:gridCol>
              </a:tblGrid>
              <a:tr h="2708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목사 고유번호</a:t>
                      </a:r>
                      <a:endParaRPr lang="en-US" sz="105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105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05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</a:t>
                      </a:r>
                      <a:endParaRPr lang="en-US" sz="105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부서</a:t>
                      </a:r>
                      <a:endParaRPr lang="en-US" sz="105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직위</a:t>
                      </a:r>
                      <a:endParaRPr lang="en-US" sz="105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864">
                <a:tc>
                  <a:txBody>
                    <a:bodyPr/>
                    <a:lstStyle/>
                    <a:p>
                      <a:r>
                        <a:rPr 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110156248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김목사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adfd@naver.com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010-4562-1694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아동부 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담임 목사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730">
                <a:tc>
                  <a:txBody>
                    <a:bodyPr/>
                    <a:lstStyle/>
                    <a:p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115621865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이목사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sdfwe@naver.com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010-4892-4755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중고등부 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목사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145621589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진목사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qxzfxcv@naver.com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010-2186-8277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청년부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목사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189456244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오전도사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Uiop@naver.com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010-4562-7893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행정 업무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전도사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A62CE89-89FB-2A6C-8687-58F2967268AD}"/>
              </a:ext>
            </a:extLst>
          </p:cNvPr>
          <p:cNvSpPr txBox="1">
            <a:spLocks/>
          </p:cNvSpPr>
          <p:nvPr/>
        </p:nvSpPr>
        <p:spPr>
          <a:xfrm>
            <a:off x="76249" y="87891"/>
            <a:ext cx="7267231" cy="6674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직원 관리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68C2E17-A57E-2795-98EC-3057C18F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5217"/>
              </p:ext>
            </p:extLst>
          </p:nvPr>
        </p:nvGraphicFramePr>
        <p:xfrm>
          <a:off x="8895522" y="835701"/>
          <a:ext cx="3221062" cy="292541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418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472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1209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직원 리스트</a:t>
                      </a:r>
                      <a:endParaRPr lang="en-US" altLang="ko-KR" sz="1050" dirty="0"/>
                    </a:p>
                    <a:p>
                      <a:pPr latinLnBrk="1"/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 smtClean="0"/>
                        <a:t>고유 번호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이름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이메일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휴대폰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부서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직위</a:t>
                      </a:r>
                      <a:r>
                        <a:rPr lang="en-US" altLang="ko-KR" sz="1050" dirty="0" smtClean="0"/>
                        <a:t>/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선택하면 상세보기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62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검색창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62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등록 버튼 </a:t>
                      </a:r>
                      <a:r>
                        <a:rPr lang="en-US" altLang="ko-KR" sz="1050" dirty="0"/>
                        <a:t>– </a:t>
                      </a:r>
                      <a:r>
                        <a:rPr lang="ko-KR" altLang="en-US" sz="1050" dirty="0"/>
                        <a:t>등록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767199"/>
                  </a:ext>
                </a:extLst>
              </a:tr>
            </a:tbl>
          </a:graphicData>
        </a:graphic>
      </p:graphicFrame>
      <p:sp>
        <p:nvSpPr>
          <p:cNvPr id="25" name="Label">
            <a:extLst>
              <a:ext uri="{FF2B5EF4-FFF2-40B4-BE49-F238E27FC236}">
                <a16:creationId xmlns:a16="http://schemas.microsoft.com/office/drawing/2014/main" id="{2492EA8C-5B2B-1A68-F941-612973E5C59E}"/>
              </a:ext>
            </a:extLst>
          </p:cNvPr>
          <p:cNvSpPr txBox="1"/>
          <p:nvPr/>
        </p:nvSpPr>
        <p:spPr>
          <a:xfrm>
            <a:off x="249961" y="2148906"/>
            <a:ext cx="3662164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직원 관리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Menu">
            <a:extLst>
              <a:ext uri="{FF2B5EF4-FFF2-40B4-BE49-F238E27FC236}">
                <a16:creationId xmlns:a16="http://schemas.microsoft.com/office/drawing/2014/main" id="{6669BD76-484A-84C1-21A1-E01D487DE5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01D54621-3B70-502E-E3DD-0DE019329822}"/>
              </a:ext>
            </a:extLst>
          </p:cNvPr>
          <p:cNvSpPr>
            <a:spLocks/>
          </p:cNvSpPr>
          <p:nvPr/>
        </p:nvSpPr>
        <p:spPr bwMode="auto">
          <a:xfrm>
            <a:off x="5764848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135ADCF8-9FD4-410D-66D9-3B7D2FB862C1}"/>
              </a:ext>
            </a:extLst>
          </p:cNvPr>
          <p:cNvSpPr>
            <a:spLocks/>
          </p:cNvSpPr>
          <p:nvPr/>
        </p:nvSpPr>
        <p:spPr bwMode="auto">
          <a:xfrm>
            <a:off x="6561160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A09A09D2-7601-FA3A-FAD8-4603A8A9872D}"/>
              </a:ext>
            </a:extLst>
          </p:cNvPr>
          <p:cNvSpPr>
            <a:spLocks/>
          </p:cNvSpPr>
          <p:nvPr/>
        </p:nvSpPr>
        <p:spPr bwMode="auto">
          <a:xfrm>
            <a:off x="7495880" y="1113631"/>
            <a:ext cx="11032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그룹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2D3B2EF8-D5E0-3B90-CD57-3444C96591D8}"/>
              </a:ext>
            </a:extLst>
          </p:cNvPr>
          <p:cNvSpPr>
            <a:spLocks/>
          </p:cNvSpPr>
          <p:nvPr/>
        </p:nvSpPr>
        <p:spPr bwMode="auto">
          <a:xfrm>
            <a:off x="7962080" y="2108528"/>
            <a:ext cx="42677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AB69C098-30F9-527B-1F0F-B23179A08BCA}"/>
              </a:ext>
            </a:extLst>
          </p:cNvPr>
          <p:cNvSpPr>
            <a:spLocks/>
          </p:cNvSpPr>
          <p:nvPr/>
        </p:nvSpPr>
        <p:spPr bwMode="auto">
          <a:xfrm>
            <a:off x="4117515" y="5743619"/>
            <a:ext cx="42677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099DAA-B713-0390-A98D-54350622BAB0}"/>
              </a:ext>
            </a:extLst>
          </p:cNvPr>
          <p:cNvSpPr/>
          <p:nvPr/>
        </p:nvSpPr>
        <p:spPr>
          <a:xfrm>
            <a:off x="4234380" y="548293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0D483AC8-D04A-EE49-52D6-B18C836239A1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6085001"/>
            <a:chOff x="595684" y="1261242"/>
            <a:chExt cx="6668464" cy="4352543"/>
          </a:xfrm>
        </p:grpSpPr>
        <p:sp>
          <p:nvSpPr>
            <p:cNvPr id="3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6568BFF-1F93-70E3-CF83-C76F7B36FFF6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4" y="1431297"/>
              <a:ext cx="6668462" cy="41824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11B614F-0473-6973-1F3D-63237D0D1984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595686" y="1261242"/>
              <a:ext cx="6668462" cy="170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3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CF488D8-2B33-C7A4-0ABE-540B9EC083B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7103277" y="1312204"/>
              <a:ext cx="75083" cy="6813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0BD6A0-7E7E-E4FF-8CEE-3000F3899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752"/>
              </p:ext>
            </p:extLst>
          </p:nvPr>
        </p:nvGraphicFramePr>
        <p:xfrm>
          <a:off x="253917" y="3002999"/>
          <a:ext cx="6506439" cy="2413058"/>
        </p:xfrm>
        <a:graphic>
          <a:graphicData uri="http://schemas.openxmlformats.org/drawingml/2006/table">
            <a:tbl>
              <a:tblPr firstRow="1" bandRow="1"/>
              <a:tblGrid>
                <a:gridCol w="1162279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  <a:gridCol w="4345723">
                  <a:extLst>
                    <a:ext uri="{9D8B030D-6E8A-4147-A177-3AD203B41FA5}">
                      <a16:colId xmlns:a16="http://schemas.microsoft.com/office/drawing/2014/main" val="200407357"/>
                    </a:ext>
                  </a:extLst>
                </a:gridCol>
                <a:gridCol w="998437">
                  <a:extLst>
                    <a:ext uri="{9D8B030D-6E8A-4147-A177-3AD203B41FA5}">
                      <a16:colId xmlns:a16="http://schemas.microsoft.com/office/drawing/2014/main" val="456399562"/>
                    </a:ext>
                  </a:extLst>
                </a:gridCol>
              </a:tblGrid>
              <a:tr h="3887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사번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110156248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55498"/>
                  </a:ext>
                </a:extLst>
              </a:tr>
              <a:tr h="3887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목사</a:t>
                      </a:r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14842"/>
                  </a:ext>
                </a:extLst>
              </a:tr>
              <a:tr h="4693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adfd@naver.com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83118"/>
                  </a:ext>
                </a:extLst>
              </a:tr>
              <a:tr h="3887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010-4562-1694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57522"/>
                  </a:ext>
                </a:extLst>
              </a:tr>
              <a:tr h="388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부서</a:t>
                      </a:r>
                      <a:endParaRPr lang="en-US" altLang="ko-KR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strike="noStrike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아동부</a:t>
                      </a:r>
                      <a:endParaRPr lang="en-US" altLang="ko-KR" sz="1400" strike="noStrike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21955"/>
                  </a:ext>
                </a:extLst>
              </a:tr>
              <a:tr h="388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직위</a:t>
                      </a:r>
                      <a:endParaRPr lang="en-US" altLang="ko-KR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목사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2815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F7EE0622-D70E-4C8E-E6C4-C0978ACC54C5}"/>
              </a:ext>
            </a:extLst>
          </p:cNvPr>
          <p:cNvSpPr/>
          <p:nvPr/>
        </p:nvSpPr>
        <p:spPr>
          <a:xfrm>
            <a:off x="55469" y="254160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A62CE89-89FB-2A6C-8687-58F2967268AD}"/>
              </a:ext>
            </a:extLst>
          </p:cNvPr>
          <p:cNvSpPr txBox="1">
            <a:spLocks/>
          </p:cNvSpPr>
          <p:nvPr/>
        </p:nvSpPr>
        <p:spPr>
          <a:xfrm>
            <a:off x="76249" y="87891"/>
            <a:ext cx="7267231" cy="6674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직원 </a:t>
            </a:r>
            <a:r>
              <a:rPr lang="ko-KR" altLang="en-US" sz="3600" b="1" dirty="0" smtClean="0"/>
              <a:t>상세</a:t>
            </a:r>
            <a:endParaRPr lang="ko-KR" altLang="en-US" sz="3600" b="1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68C2E17-A57E-2795-98EC-3057C18F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56064"/>
              </p:ext>
            </p:extLst>
          </p:nvPr>
        </p:nvGraphicFramePr>
        <p:xfrm>
          <a:off x="8895522" y="835701"/>
          <a:ext cx="3221062" cy="256947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418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직원 상세 정보</a:t>
                      </a:r>
                      <a:endParaRPr lang="en-US" altLang="ko-KR" sz="1050" dirty="0"/>
                    </a:p>
                    <a:p>
                      <a:pPr latinLnBrk="1"/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- </a:t>
                      </a:r>
                      <a:r>
                        <a:rPr lang="ko-KR" altLang="en-US" sz="1050" dirty="0"/>
                        <a:t>일련번호 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이름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이메일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휴대폰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부서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직위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상태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수정 버튼 </a:t>
                      </a:r>
                      <a:r>
                        <a:rPr lang="en-US" altLang="ko-KR" sz="1050" dirty="0"/>
                        <a:t>– </a:t>
                      </a:r>
                      <a:r>
                        <a:rPr lang="ko-KR" altLang="en-US" sz="1050" dirty="0"/>
                        <a:t>수정 팝업 등장 </a:t>
                      </a:r>
                      <a:r>
                        <a:rPr lang="en-US" altLang="ko-KR" sz="1050" dirty="0"/>
                        <a:t>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삭제 버튼 </a:t>
                      </a:r>
                      <a:r>
                        <a:rPr lang="en-US" altLang="ko-KR" sz="1050" dirty="0"/>
                        <a:t>– </a:t>
                      </a:r>
                      <a:r>
                        <a:rPr lang="ko-KR" altLang="en-US" sz="1050" dirty="0"/>
                        <a:t>삭제 팝업 등장</a:t>
                      </a:r>
                      <a:r>
                        <a:rPr lang="en-US" altLang="ko-KR" sz="1050" dirty="0"/>
                        <a:t> –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767199"/>
                  </a:ext>
                </a:extLst>
              </a:tr>
            </a:tbl>
          </a:graphicData>
        </a:graphic>
      </p:graphicFrame>
      <p:sp>
        <p:nvSpPr>
          <p:cNvPr id="14" name="Button">
            <a:extLst>
              <a:ext uri="{FF2B5EF4-FFF2-40B4-BE49-F238E27FC236}">
                <a16:creationId xmlns:a16="http://schemas.microsoft.com/office/drawing/2014/main" id="{D897BA94-DD55-D71F-4993-3194DADA137F}"/>
              </a:ext>
            </a:extLst>
          </p:cNvPr>
          <p:cNvSpPr>
            <a:spLocks/>
          </p:cNvSpPr>
          <p:nvPr/>
        </p:nvSpPr>
        <p:spPr bwMode="auto">
          <a:xfrm>
            <a:off x="8263704" y="1827250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D4DDE02-C622-A42F-6B7D-19C13104F9BF}"/>
              </a:ext>
            </a:extLst>
          </p:cNvPr>
          <p:cNvSpPr/>
          <p:nvPr/>
        </p:nvSpPr>
        <p:spPr>
          <a:xfrm>
            <a:off x="8388970" y="153301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5F965C45-3CF7-64E3-4855-35EAB01EAD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1B281AA4-A247-4748-1E15-1A8D23A519DA}"/>
              </a:ext>
            </a:extLst>
          </p:cNvPr>
          <p:cNvSpPr>
            <a:spLocks/>
          </p:cNvSpPr>
          <p:nvPr/>
        </p:nvSpPr>
        <p:spPr bwMode="auto">
          <a:xfrm>
            <a:off x="5764848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E6E6E357-0253-BB1F-F477-6B1181657481}"/>
              </a:ext>
            </a:extLst>
          </p:cNvPr>
          <p:cNvSpPr>
            <a:spLocks/>
          </p:cNvSpPr>
          <p:nvPr/>
        </p:nvSpPr>
        <p:spPr bwMode="auto">
          <a:xfrm>
            <a:off x="6561160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EE636A73-9E47-FF2C-4D2E-818C07D7EDEF}"/>
              </a:ext>
            </a:extLst>
          </p:cNvPr>
          <p:cNvSpPr>
            <a:spLocks/>
          </p:cNvSpPr>
          <p:nvPr/>
        </p:nvSpPr>
        <p:spPr bwMode="auto">
          <a:xfrm>
            <a:off x="7495880" y="1113631"/>
            <a:ext cx="11032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그룹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1049F770-38EF-857E-E59B-4F3F247D44F8}"/>
              </a:ext>
            </a:extLst>
          </p:cNvPr>
          <p:cNvSpPr>
            <a:spLocks/>
          </p:cNvSpPr>
          <p:nvPr/>
        </p:nvSpPr>
        <p:spPr bwMode="auto">
          <a:xfrm>
            <a:off x="6085604" y="4699911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A8E358E1-881A-A112-F0B7-C54844A60E6A}"/>
              </a:ext>
            </a:extLst>
          </p:cNvPr>
          <p:cNvSpPr>
            <a:spLocks/>
          </p:cNvSpPr>
          <p:nvPr/>
        </p:nvSpPr>
        <p:spPr bwMode="auto">
          <a:xfrm>
            <a:off x="6085603" y="5076347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EE501414-3A52-8875-5B1B-6CE0DE30F189}"/>
              </a:ext>
            </a:extLst>
          </p:cNvPr>
          <p:cNvSpPr>
            <a:spLocks/>
          </p:cNvSpPr>
          <p:nvPr/>
        </p:nvSpPr>
        <p:spPr bwMode="auto">
          <a:xfrm>
            <a:off x="6085604" y="3501031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C1D21468-FCC8-4DBA-61B9-5A5A91D3B084}"/>
              </a:ext>
            </a:extLst>
          </p:cNvPr>
          <p:cNvSpPr>
            <a:spLocks/>
          </p:cNvSpPr>
          <p:nvPr/>
        </p:nvSpPr>
        <p:spPr bwMode="auto">
          <a:xfrm>
            <a:off x="6085603" y="3907947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C5A0E882-1305-2AA7-0FCE-A8F863BD44FC}"/>
              </a:ext>
            </a:extLst>
          </p:cNvPr>
          <p:cNvSpPr>
            <a:spLocks/>
          </p:cNvSpPr>
          <p:nvPr/>
        </p:nvSpPr>
        <p:spPr bwMode="auto">
          <a:xfrm>
            <a:off x="6085602" y="4345583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2BF4EB02-C5C1-6AAB-9605-432ECC4E30F0}"/>
              </a:ext>
            </a:extLst>
          </p:cNvPr>
          <p:cNvSpPr>
            <a:spLocks/>
          </p:cNvSpPr>
          <p:nvPr/>
        </p:nvSpPr>
        <p:spPr bwMode="auto">
          <a:xfrm>
            <a:off x="6089402" y="3105887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75D5DE-379D-3931-9CBB-2DCD4528CC07}"/>
              </a:ext>
            </a:extLst>
          </p:cNvPr>
          <p:cNvSpPr/>
          <p:nvPr/>
        </p:nvSpPr>
        <p:spPr>
          <a:xfrm>
            <a:off x="6180650" y="281007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4950568-F892-CD3D-223A-BE7F2CCFB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26779"/>
              </p:ext>
            </p:extLst>
          </p:nvPr>
        </p:nvGraphicFramePr>
        <p:xfrm>
          <a:off x="7697538" y="3731355"/>
          <a:ext cx="4105299" cy="1219355"/>
        </p:xfrm>
        <a:graphic>
          <a:graphicData uri="http://schemas.openxmlformats.org/drawingml/2006/table">
            <a:tbl>
              <a:tblPr firstRow="1" bandRow="1"/>
              <a:tblGrid>
                <a:gridCol w="1241114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  <a:gridCol w="2234211">
                  <a:extLst>
                    <a:ext uri="{9D8B030D-6E8A-4147-A177-3AD203B41FA5}">
                      <a16:colId xmlns:a16="http://schemas.microsoft.com/office/drawing/2014/main" val="200407357"/>
                    </a:ext>
                  </a:extLst>
                </a:gridCol>
                <a:gridCol w="629974">
                  <a:extLst>
                    <a:ext uri="{9D8B030D-6E8A-4147-A177-3AD203B41FA5}">
                      <a16:colId xmlns:a16="http://schemas.microsoft.com/office/drawing/2014/main" val="456399562"/>
                    </a:ext>
                  </a:extLst>
                </a:gridCol>
              </a:tblGrid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직원 상태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14842"/>
                  </a:ext>
                </a:extLst>
              </a:tr>
              <a:tr h="4589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비고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83118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19243"/>
                  </a:ext>
                </a:extLst>
              </a:tr>
            </a:tbl>
          </a:graphicData>
        </a:graphic>
      </p:graphicFrame>
      <p:sp>
        <p:nvSpPr>
          <p:cNvPr id="26" name="Button">
            <a:extLst>
              <a:ext uri="{FF2B5EF4-FFF2-40B4-BE49-F238E27FC236}">
                <a16:creationId xmlns:a16="http://schemas.microsoft.com/office/drawing/2014/main" id="{5619A795-1888-E24D-3272-432867F3883D}"/>
              </a:ext>
            </a:extLst>
          </p:cNvPr>
          <p:cNvSpPr>
            <a:spLocks/>
          </p:cNvSpPr>
          <p:nvPr/>
        </p:nvSpPr>
        <p:spPr bwMode="auto">
          <a:xfrm>
            <a:off x="9135187" y="4596477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2BEE0F97-7124-0A9C-1B0B-C45D7262CCA6}"/>
              </a:ext>
            </a:extLst>
          </p:cNvPr>
          <p:cNvSpPr>
            <a:spLocks/>
          </p:cNvSpPr>
          <p:nvPr/>
        </p:nvSpPr>
        <p:spPr bwMode="auto">
          <a:xfrm>
            <a:off x="9664835" y="4596476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Box">
            <a:extLst>
              <a:ext uri="{FF2B5EF4-FFF2-40B4-BE49-F238E27FC236}">
                <a16:creationId xmlns:a16="http://schemas.microsoft.com/office/drawing/2014/main" id="{6DE15464-8B84-313D-770A-2BDC8AF528E5}"/>
              </a:ext>
            </a:extLst>
          </p:cNvPr>
          <p:cNvSpPr/>
          <p:nvPr/>
        </p:nvSpPr>
        <p:spPr>
          <a:xfrm>
            <a:off x="8903958" y="3822679"/>
            <a:ext cx="270976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김목사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Box">
            <a:extLst>
              <a:ext uri="{FF2B5EF4-FFF2-40B4-BE49-F238E27FC236}">
                <a16:creationId xmlns:a16="http://schemas.microsoft.com/office/drawing/2014/main" id="{3678658A-0607-78DE-5D3E-E128843DA98C}"/>
              </a:ext>
            </a:extLst>
          </p:cNvPr>
          <p:cNvSpPr/>
          <p:nvPr/>
        </p:nvSpPr>
        <p:spPr>
          <a:xfrm>
            <a:off x="8895522" y="4192295"/>
            <a:ext cx="270976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휴대폰 번호 변경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순서도: 병합 34">
            <a:extLst>
              <a:ext uri="{FF2B5EF4-FFF2-40B4-BE49-F238E27FC236}">
                <a16:creationId xmlns:a16="http://schemas.microsoft.com/office/drawing/2014/main" id="{766E0541-DA67-B1FF-642D-C6CC773D8518}"/>
              </a:ext>
            </a:extLst>
          </p:cNvPr>
          <p:cNvSpPr/>
          <p:nvPr/>
        </p:nvSpPr>
        <p:spPr>
          <a:xfrm>
            <a:off x="11410968" y="3908389"/>
            <a:ext cx="118012" cy="4571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00DA146-1FDB-2235-E356-E3DEF5C7B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92700"/>
              </p:ext>
            </p:extLst>
          </p:nvPr>
        </p:nvGraphicFramePr>
        <p:xfrm>
          <a:off x="7697538" y="5298840"/>
          <a:ext cx="4105299" cy="1219355"/>
        </p:xfrm>
        <a:graphic>
          <a:graphicData uri="http://schemas.openxmlformats.org/drawingml/2006/table">
            <a:tbl>
              <a:tblPr firstRow="1" bandRow="1"/>
              <a:tblGrid>
                <a:gridCol w="1241114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  <a:gridCol w="2234211">
                  <a:extLst>
                    <a:ext uri="{9D8B030D-6E8A-4147-A177-3AD203B41FA5}">
                      <a16:colId xmlns:a16="http://schemas.microsoft.com/office/drawing/2014/main" val="200407357"/>
                    </a:ext>
                  </a:extLst>
                </a:gridCol>
                <a:gridCol w="629974">
                  <a:extLst>
                    <a:ext uri="{9D8B030D-6E8A-4147-A177-3AD203B41FA5}">
                      <a16:colId xmlns:a16="http://schemas.microsoft.com/office/drawing/2014/main" val="456399562"/>
                    </a:ext>
                  </a:extLst>
                </a:gridCol>
              </a:tblGrid>
              <a:tr h="380179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삭제하시겠습니까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ko-KR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1062966707</a:t>
                      </a:r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55498"/>
                  </a:ext>
                </a:extLst>
              </a:tr>
              <a:tr h="4589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비고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83118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19243"/>
                  </a:ext>
                </a:extLst>
              </a:tr>
            </a:tbl>
          </a:graphicData>
        </a:graphic>
      </p:graphicFrame>
      <p:sp>
        <p:nvSpPr>
          <p:cNvPr id="47" name="Button">
            <a:extLst>
              <a:ext uri="{FF2B5EF4-FFF2-40B4-BE49-F238E27FC236}">
                <a16:creationId xmlns:a16="http://schemas.microsoft.com/office/drawing/2014/main" id="{C89E225F-4C90-C90F-9E79-A4E2CA5047C0}"/>
              </a:ext>
            </a:extLst>
          </p:cNvPr>
          <p:cNvSpPr>
            <a:spLocks/>
          </p:cNvSpPr>
          <p:nvPr/>
        </p:nvSpPr>
        <p:spPr bwMode="auto">
          <a:xfrm>
            <a:off x="9225296" y="6204878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D657A30E-EFE2-8380-04AB-367B1907A991}"/>
              </a:ext>
            </a:extLst>
          </p:cNvPr>
          <p:cNvSpPr>
            <a:spLocks/>
          </p:cNvSpPr>
          <p:nvPr/>
        </p:nvSpPr>
        <p:spPr bwMode="auto">
          <a:xfrm>
            <a:off x="9754944" y="6204877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 Box">
            <a:extLst>
              <a:ext uri="{FF2B5EF4-FFF2-40B4-BE49-F238E27FC236}">
                <a16:creationId xmlns:a16="http://schemas.microsoft.com/office/drawing/2014/main" id="{B2C07DCB-0E8E-14D1-7551-A8164C36FB9D}"/>
              </a:ext>
            </a:extLst>
          </p:cNvPr>
          <p:cNvSpPr/>
          <p:nvPr/>
        </p:nvSpPr>
        <p:spPr>
          <a:xfrm>
            <a:off x="8955419" y="5787971"/>
            <a:ext cx="270976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김목사 퇴사로 인한 정보 삭제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4A35872-9802-53CA-1D8F-0D5978ACAAFD}"/>
              </a:ext>
            </a:extLst>
          </p:cNvPr>
          <p:cNvSpPr/>
          <p:nvPr/>
        </p:nvSpPr>
        <p:spPr>
          <a:xfrm>
            <a:off x="7578979" y="5608906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8A96755-E28B-5D30-68DC-6292EA5D0C43}"/>
              </a:ext>
            </a:extLst>
          </p:cNvPr>
          <p:cNvSpPr/>
          <p:nvPr/>
        </p:nvSpPr>
        <p:spPr>
          <a:xfrm>
            <a:off x="7578979" y="4073883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49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96FC253-AEFE-8303-4415-7F4198B4454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49124" y="1404085"/>
            <a:ext cx="2493575" cy="786231"/>
            <a:chOff x="595686" y="1261242"/>
            <a:chExt cx="2004216" cy="240299"/>
          </a:xfrm>
          <a:solidFill>
            <a:srgbClr val="FFFFFF"/>
          </a:solidFill>
        </p:grpSpPr>
        <p:sp>
          <p:nvSpPr>
            <p:cNvPr id="51" name="Item">
              <a:extLst>
                <a:ext uri="{FF2B5EF4-FFF2-40B4-BE49-F238E27FC236}">
                  <a16:creationId xmlns:a16="http://schemas.microsoft.com/office/drawing/2014/main" id="{0AFA39C6-91B0-BE6B-80D3-460FD42F663E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성도정보관리</a:t>
              </a:r>
              <a:r>
                <a:rPr lang="en-US" altLang="ko-KR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(215)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Item">
              <a:extLst>
                <a:ext uri="{FF2B5EF4-FFF2-40B4-BE49-F238E27FC236}">
                  <a16:creationId xmlns:a16="http://schemas.microsoft.com/office/drawing/2014/main" id="{2C6EA06D-579C-4F24-5168-7C638753093E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직원 관리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Item">
            <a:extLst>
              <a:ext uri="{FF2B5EF4-FFF2-40B4-BE49-F238E27FC236}">
                <a16:creationId xmlns:a16="http://schemas.microsoft.com/office/drawing/2014/main" id="{FFAD5316-760F-228C-FFA2-D13095415719}"/>
              </a:ext>
            </a:extLst>
          </p:cNvPr>
          <p:cNvSpPr/>
          <p:nvPr/>
        </p:nvSpPr>
        <p:spPr>
          <a:xfrm>
            <a:off x="2802028" y="1404084"/>
            <a:ext cx="1246788" cy="7862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부서 관리</a:t>
            </a:r>
            <a:endParaRPr lang="en-US" altLang="ko-KR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Item">
            <a:extLst>
              <a:ext uri="{FF2B5EF4-FFF2-40B4-BE49-F238E27FC236}">
                <a16:creationId xmlns:a16="http://schemas.microsoft.com/office/drawing/2014/main" id="{AC3FBB55-D69B-D9D7-0F76-B023E8C7B158}"/>
              </a:ext>
            </a:extLst>
          </p:cNvPr>
          <p:cNvSpPr/>
          <p:nvPr/>
        </p:nvSpPr>
        <p:spPr>
          <a:xfrm>
            <a:off x="4044602" y="1404084"/>
            <a:ext cx="1246788" cy="7862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직위 관리</a:t>
            </a:r>
            <a:endParaRPr lang="en-US" altLang="ko-KR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Label">
            <a:extLst>
              <a:ext uri="{FF2B5EF4-FFF2-40B4-BE49-F238E27FC236}">
                <a16:creationId xmlns:a16="http://schemas.microsoft.com/office/drawing/2014/main" id="{19C0E995-1A0A-F4F2-2648-6F27D9372EB9}"/>
              </a:ext>
            </a:extLst>
          </p:cNvPr>
          <p:cNvSpPr txBox="1"/>
          <p:nvPr/>
        </p:nvSpPr>
        <p:spPr>
          <a:xfrm>
            <a:off x="288817" y="2533275"/>
            <a:ext cx="2571959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직원</a:t>
            </a:r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상세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프로그램 권한 정리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사이트 맵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메인 화면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성도 정보 관리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직원 관리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기대 효과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4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661A8-0D68-1AB8-E92F-71F41C7E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프로그램 권한 </a:t>
            </a:r>
            <a:endParaRPr lang="ko-KR" altLang="en-US" sz="36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F9D4CFB-9836-7936-B57F-627A7B45F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29172"/>
              </p:ext>
            </p:extLst>
          </p:nvPr>
        </p:nvGraphicFramePr>
        <p:xfrm>
          <a:off x="838200" y="1419331"/>
          <a:ext cx="9202947" cy="32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08">
                  <a:extLst>
                    <a:ext uri="{9D8B030D-6E8A-4147-A177-3AD203B41FA5}">
                      <a16:colId xmlns:a16="http://schemas.microsoft.com/office/drawing/2014/main" val="3384401922"/>
                    </a:ext>
                  </a:extLst>
                </a:gridCol>
                <a:gridCol w="1144478">
                  <a:extLst>
                    <a:ext uri="{9D8B030D-6E8A-4147-A177-3AD203B41FA5}">
                      <a16:colId xmlns:a16="http://schemas.microsoft.com/office/drawing/2014/main" val="1951472284"/>
                    </a:ext>
                  </a:extLst>
                </a:gridCol>
                <a:gridCol w="499040">
                  <a:extLst>
                    <a:ext uri="{9D8B030D-6E8A-4147-A177-3AD203B41FA5}">
                      <a16:colId xmlns:a16="http://schemas.microsoft.com/office/drawing/2014/main" val="326001016"/>
                    </a:ext>
                  </a:extLst>
                </a:gridCol>
                <a:gridCol w="499040">
                  <a:extLst>
                    <a:ext uri="{9D8B030D-6E8A-4147-A177-3AD203B41FA5}">
                      <a16:colId xmlns:a16="http://schemas.microsoft.com/office/drawing/2014/main" val="2716215672"/>
                    </a:ext>
                  </a:extLst>
                </a:gridCol>
                <a:gridCol w="6481981">
                  <a:extLst>
                    <a:ext uri="{9D8B030D-6E8A-4147-A177-3AD203B41FA5}">
                      <a16:colId xmlns:a16="http://schemas.microsoft.com/office/drawing/2014/main" val="1110606112"/>
                    </a:ext>
                  </a:extLst>
                </a:gridCol>
              </a:tblGrid>
              <a:tr h="318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권한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직위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098821"/>
                  </a:ext>
                </a:extLst>
              </a:tr>
              <a:tr h="1055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Admin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</a:t>
                      </a:r>
                      <a:r>
                        <a:rPr lang="ko-KR" altLang="en-US" sz="1400" baseline="0" dirty="0" smtClean="0"/>
                        <a:t>임 목사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/>
                        <a:t>그룹원 관리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 smtClean="0"/>
                        <a:t>정보 </a:t>
                      </a:r>
                      <a:r>
                        <a:rPr lang="ko-KR" altLang="en-US" sz="1400" dirty="0"/>
                        <a:t>관리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권한 이전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422495"/>
                  </a:ext>
                </a:extLst>
              </a:tr>
              <a:tr h="72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 목사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초대는 승인해야 완료되고 권한은 승인없이 자동 부여됨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 smtClean="0"/>
                        <a:t>개인 정보 등록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가능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544815"/>
                  </a:ext>
                </a:extLst>
              </a:tr>
              <a:tr h="1187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Other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전도사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초대 승인하면 해당 그룹 데이터 열람만 가능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6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116376-48B0-0546-4263-78F3B8EA6983}"/>
              </a:ext>
            </a:extLst>
          </p:cNvPr>
          <p:cNvSpPr/>
          <p:nvPr/>
        </p:nvSpPr>
        <p:spPr>
          <a:xfrm>
            <a:off x="4634291" y="1904296"/>
            <a:ext cx="1996440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982DD-92D1-CE07-D527-86FDEE47DA25}"/>
              </a:ext>
            </a:extLst>
          </p:cNvPr>
          <p:cNvSpPr/>
          <p:nvPr/>
        </p:nvSpPr>
        <p:spPr>
          <a:xfrm>
            <a:off x="6934850" y="1903724"/>
            <a:ext cx="2595880" cy="568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  <a:endParaRPr lang="en-US" altLang="ko-KR" dirty="0"/>
          </a:p>
          <a:p>
            <a:pPr algn="ctr"/>
            <a:r>
              <a:rPr lang="ko-KR" altLang="en-US" sz="1100" dirty="0"/>
              <a:t>그룹 생성 </a:t>
            </a:r>
            <a:r>
              <a:rPr lang="en-US" altLang="ko-KR" sz="1100" dirty="0"/>
              <a:t>or </a:t>
            </a:r>
            <a:r>
              <a:rPr lang="ko-KR" altLang="en-US" sz="1100" dirty="0"/>
              <a:t>초대 승인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2E301-B52B-BFFA-50E8-A82CEF517E2D}"/>
              </a:ext>
            </a:extLst>
          </p:cNvPr>
          <p:cNvSpPr/>
          <p:nvPr/>
        </p:nvSpPr>
        <p:spPr>
          <a:xfrm>
            <a:off x="6272834" y="2822402"/>
            <a:ext cx="2235200" cy="568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그룹 메인 대시보드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434167D-F4B5-4490-3DD4-4219D88FD3AF}"/>
              </a:ext>
            </a:extLst>
          </p:cNvPr>
          <p:cNvSpPr txBox="1">
            <a:spLocks/>
          </p:cNvSpPr>
          <p:nvPr/>
        </p:nvSpPr>
        <p:spPr>
          <a:xfrm>
            <a:off x="167640" y="28749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사이트 맵</a:t>
            </a:r>
            <a:endParaRPr lang="ko-KR" altLang="en-US" sz="3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7DB203-2B09-B99E-0BC8-5D2BF36C81B5}"/>
              </a:ext>
            </a:extLst>
          </p:cNvPr>
          <p:cNvCxnSpPr>
            <a:endCxn id="6" idx="0"/>
          </p:cNvCxnSpPr>
          <p:nvPr/>
        </p:nvCxnSpPr>
        <p:spPr>
          <a:xfrm>
            <a:off x="7390434" y="2466796"/>
            <a:ext cx="0" cy="35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E3DEF-445C-0217-1C8B-FAF76C8976B3}"/>
              </a:ext>
            </a:extLst>
          </p:cNvPr>
          <p:cNvSpPr/>
          <p:nvPr/>
        </p:nvSpPr>
        <p:spPr>
          <a:xfrm>
            <a:off x="4634291" y="978424"/>
            <a:ext cx="1996440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967D59-2D7F-7322-A349-AF3372697AE6}"/>
              </a:ext>
            </a:extLst>
          </p:cNvPr>
          <p:cNvSpPr/>
          <p:nvPr/>
        </p:nvSpPr>
        <p:spPr>
          <a:xfrm>
            <a:off x="2333732" y="1903724"/>
            <a:ext cx="1996440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목사 고유번호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6C7CBE-2B8C-E752-631B-FD1F39CAD43D}"/>
              </a:ext>
            </a:extLst>
          </p:cNvPr>
          <p:cNvSpPr/>
          <p:nvPr/>
        </p:nvSpPr>
        <p:spPr>
          <a:xfrm>
            <a:off x="2257605" y="4379430"/>
            <a:ext cx="1241098" cy="568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부서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B6981C-3692-8E5D-5AE4-18BFC7027F90}"/>
              </a:ext>
            </a:extLst>
          </p:cNvPr>
          <p:cNvSpPr/>
          <p:nvPr/>
        </p:nvSpPr>
        <p:spPr>
          <a:xfrm>
            <a:off x="3601171" y="4385316"/>
            <a:ext cx="1241098" cy="568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직위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070562-0298-FABB-0D99-DB5FE6281B6B}"/>
              </a:ext>
            </a:extLst>
          </p:cNvPr>
          <p:cNvSpPr/>
          <p:nvPr/>
        </p:nvSpPr>
        <p:spPr>
          <a:xfrm>
            <a:off x="4930494" y="4385316"/>
            <a:ext cx="1241098" cy="568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성도 직위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0CCFE4-EDB5-A2D0-8B6E-9B126D3597D4}"/>
              </a:ext>
            </a:extLst>
          </p:cNvPr>
          <p:cNvSpPr/>
          <p:nvPr/>
        </p:nvSpPr>
        <p:spPr>
          <a:xfrm>
            <a:off x="6272751" y="4379430"/>
            <a:ext cx="1242574" cy="568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성도 전화번호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관리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9B96CB-9B12-0C06-B663-D2B47BE29650}"/>
              </a:ext>
            </a:extLst>
          </p:cNvPr>
          <p:cNvSpPr/>
          <p:nvPr/>
        </p:nvSpPr>
        <p:spPr>
          <a:xfrm>
            <a:off x="9113681" y="4379430"/>
            <a:ext cx="1396372" cy="568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성도 가족관계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3D8102-E7FD-E745-9B75-225B35429DBE}"/>
              </a:ext>
            </a:extLst>
          </p:cNvPr>
          <p:cNvSpPr/>
          <p:nvPr/>
        </p:nvSpPr>
        <p:spPr>
          <a:xfrm>
            <a:off x="7616317" y="4379430"/>
            <a:ext cx="1396372" cy="568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성도 주소 관리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63E824-232F-20DF-0E2E-2AF1B5A7B29A}"/>
              </a:ext>
            </a:extLst>
          </p:cNvPr>
          <p:cNvSpPr/>
          <p:nvPr/>
        </p:nvSpPr>
        <p:spPr>
          <a:xfrm>
            <a:off x="2353058" y="5069158"/>
            <a:ext cx="1048862" cy="7979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유아부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유치부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아동부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중고등부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5039F2-5EA7-627D-99ED-85C235DD8595}"/>
              </a:ext>
            </a:extLst>
          </p:cNvPr>
          <p:cNvSpPr/>
          <p:nvPr/>
        </p:nvSpPr>
        <p:spPr>
          <a:xfrm>
            <a:off x="3696624" y="5069158"/>
            <a:ext cx="1013132" cy="7979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담임목사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부목사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전도사</a:t>
            </a:r>
            <a:endParaRPr lang="ko-KR" altLang="en-US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0F9163-A98E-95E5-2E1B-96274C80EBAA}"/>
              </a:ext>
            </a:extLst>
          </p:cNvPr>
          <p:cNvSpPr/>
          <p:nvPr/>
        </p:nvSpPr>
        <p:spPr>
          <a:xfrm>
            <a:off x="5004460" y="5069157"/>
            <a:ext cx="1069778" cy="7979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장로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안수집사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집사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권사</a:t>
            </a:r>
            <a:endParaRPr lang="en-US" altLang="ko-KR" sz="1100" dirty="0" smtClean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F12DD-AD8F-B319-4A25-E94C11C9FDB3}"/>
              </a:ext>
            </a:extLst>
          </p:cNvPr>
          <p:cNvSpPr/>
          <p:nvPr/>
        </p:nvSpPr>
        <p:spPr>
          <a:xfrm>
            <a:off x="6368942" y="5069158"/>
            <a:ext cx="1015269" cy="7979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성도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전화번호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5BD2333-9E13-D053-6F7B-5F1752D08C31}"/>
              </a:ext>
            </a:extLst>
          </p:cNvPr>
          <p:cNvSpPr/>
          <p:nvPr/>
        </p:nvSpPr>
        <p:spPr>
          <a:xfrm>
            <a:off x="7713838" y="5056840"/>
            <a:ext cx="1223128" cy="810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성도 주소</a:t>
            </a:r>
            <a:endParaRPr lang="ko-KR" altLang="en-US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06D317-2DF6-D98B-1412-6E002B2911F4}"/>
              </a:ext>
            </a:extLst>
          </p:cNvPr>
          <p:cNvSpPr/>
          <p:nvPr/>
        </p:nvSpPr>
        <p:spPr>
          <a:xfrm>
            <a:off x="9238381" y="5056840"/>
            <a:ext cx="1156133" cy="7801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가족관계</a:t>
            </a:r>
            <a:endParaRPr lang="ko-KR" altLang="en-US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0E8305-43C7-3FBE-6C84-C15827449642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>
            <a:off x="5632511" y="1547384"/>
            <a:ext cx="0" cy="35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49A26B9-2F95-1226-B186-C05CAE4475D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4304062" y="575275"/>
            <a:ext cx="356340" cy="2300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91420DE-13B9-4B7B-DDEA-9A5CD8489F7D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6754480" y="425414"/>
            <a:ext cx="356340" cy="260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7432BE58-EBD3-025F-C641-C3BFF3910E0D}"/>
              </a:ext>
            </a:extLst>
          </p:cNvPr>
          <p:cNvCxnSpPr>
            <a:stCxn id="6" idx="2"/>
            <a:endCxn id="35" idx="0"/>
          </p:cNvCxnSpPr>
          <p:nvPr/>
        </p:nvCxnSpPr>
        <p:spPr>
          <a:xfrm rot="5400000">
            <a:off x="4640260" y="1629256"/>
            <a:ext cx="988068" cy="4512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FC871ED-1CC2-E10F-6386-079E17228BDA}"/>
              </a:ext>
            </a:extLst>
          </p:cNvPr>
          <p:cNvCxnSpPr>
            <a:stCxn id="6" idx="2"/>
            <a:endCxn id="2" idx="0"/>
          </p:cNvCxnSpPr>
          <p:nvPr/>
        </p:nvCxnSpPr>
        <p:spPr>
          <a:xfrm rot="5400000">
            <a:off x="5309100" y="2303982"/>
            <a:ext cx="993954" cy="3168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E557FDD-1085-061B-A223-96D030B140C1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5400000">
            <a:off x="5973762" y="2968644"/>
            <a:ext cx="993954" cy="1839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5A4C470-4953-33AD-361B-D4910DED61D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5400000">
            <a:off x="6648202" y="3637198"/>
            <a:ext cx="988068" cy="496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AFD388EA-5593-7439-A829-B9D964CF6DED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rot="16200000" flipH="1">
            <a:off x="7358434" y="3423361"/>
            <a:ext cx="988068" cy="924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50DB8D7-A4E1-88DC-B764-13854D83C884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16200000" flipH="1">
            <a:off x="8107116" y="2674679"/>
            <a:ext cx="988068" cy="2421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06A3DA8C-821A-46D1-3CE5-C72F530F04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9029" y="755303"/>
            <a:ext cx="8741516" cy="5617517"/>
            <a:chOff x="595684" y="1261241"/>
            <a:chExt cx="6668464" cy="4352544"/>
          </a:xfrm>
        </p:grpSpPr>
        <p:sp>
          <p:nvSpPr>
            <p:cNvPr id="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1DFA0A-4BD1-E141-1625-313D9785206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445448"/>
              <a:ext cx="6668462" cy="416833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D716BAB-227F-A865-EB98-B819701348D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1"/>
              <a:ext cx="6668462" cy="184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11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AE2FCA-CA41-7709-A0DA-31D2619D913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3277" y="1316444"/>
              <a:ext cx="75083" cy="7380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AC9D0E90-6FEE-3146-3955-A7301D61BBE2}"/>
              </a:ext>
            </a:extLst>
          </p:cNvPr>
          <p:cNvSpPr txBox="1">
            <a:spLocks/>
          </p:cNvSpPr>
          <p:nvPr/>
        </p:nvSpPr>
        <p:spPr>
          <a:xfrm>
            <a:off x="76249" y="87891"/>
            <a:ext cx="7022135" cy="6674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메인 화면</a:t>
            </a: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5F2281D7-BBE6-FE1B-5031-53B867AB26D0}"/>
              </a:ext>
            </a:extLst>
          </p:cNvPr>
          <p:cNvSpPr>
            <a:spLocks/>
          </p:cNvSpPr>
          <p:nvPr/>
        </p:nvSpPr>
        <p:spPr bwMode="auto">
          <a:xfrm>
            <a:off x="7381188" y="1030489"/>
            <a:ext cx="5467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56E62E1C-BF5D-70D4-00F2-8BAB5B80CE2A}"/>
              </a:ext>
            </a:extLst>
          </p:cNvPr>
          <p:cNvSpPr>
            <a:spLocks/>
          </p:cNvSpPr>
          <p:nvPr/>
        </p:nvSpPr>
        <p:spPr bwMode="auto">
          <a:xfrm>
            <a:off x="7927942" y="1369193"/>
            <a:ext cx="80812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852916-1BA5-03C4-391D-674F772B370B}"/>
              </a:ext>
            </a:extLst>
          </p:cNvPr>
          <p:cNvSpPr/>
          <p:nvPr/>
        </p:nvSpPr>
        <p:spPr>
          <a:xfrm>
            <a:off x="596338" y="1707897"/>
            <a:ext cx="7711439" cy="46452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목사와 교회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할 수 </a:t>
            </a:r>
            <a:r>
              <a:rPr lang="ko-KR" altLang="en-US" dirty="0" smtClean="0">
                <a:solidFill>
                  <a:schemeClr val="tx1"/>
                </a:solidFill>
              </a:rPr>
              <a:t>있는 성도 관리 </a:t>
            </a:r>
            <a:r>
              <a:rPr lang="ko-KR" altLang="en-US" dirty="0">
                <a:solidFill>
                  <a:schemeClr val="tx1"/>
                </a:solidFill>
              </a:rPr>
              <a:t>시스템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42799B79-E44C-BC1E-730A-7489A1CB7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39690"/>
              </p:ext>
            </p:extLst>
          </p:nvPr>
        </p:nvGraphicFramePr>
        <p:xfrm>
          <a:off x="8865027" y="884688"/>
          <a:ext cx="3279002" cy="218759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7073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826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or</a:t>
                      </a:r>
                      <a:r>
                        <a:rPr lang="ko-KR" altLang="en-US" sz="1050" dirty="0"/>
                        <a:t>회원가입 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회원가입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&amp;</a:t>
                      </a:r>
                      <a:r>
                        <a:rPr lang="ko-KR" altLang="en-US" sz="1050" dirty="0"/>
                        <a:t>회원가입 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ko-KR" altLang="en-US" sz="1050" dirty="0"/>
                        <a:t>로그아웃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마이페이지 이동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BBF61D44-ED70-CFDD-9DA9-64ABC522E9B8}"/>
              </a:ext>
            </a:extLst>
          </p:cNvPr>
          <p:cNvSpPr/>
          <p:nvPr/>
        </p:nvSpPr>
        <p:spPr>
          <a:xfrm>
            <a:off x="6976556" y="100771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DBA5FE-F853-B2E6-A2D0-C554CC27DC8D}"/>
              </a:ext>
            </a:extLst>
          </p:cNvPr>
          <p:cNvSpPr/>
          <p:nvPr/>
        </p:nvSpPr>
        <p:spPr>
          <a:xfrm>
            <a:off x="6769166" y="136919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E16D491-002A-5439-0101-24566B978354}"/>
              </a:ext>
            </a:extLst>
          </p:cNvPr>
          <p:cNvSpPr/>
          <p:nvPr/>
        </p:nvSpPr>
        <p:spPr>
          <a:xfrm>
            <a:off x="277856" y="173783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AE8D3468-A540-35FC-9848-A4DB5A17270E}"/>
              </a:ext>
            </a:extLst>
          </p:cNvPr>
          <p:cNvSpPr>
            <a:spLocks/>
          </p:cNvSpPr>
          <p:nvPr/>
        </p:nvSpPr>
        <p:spPr bwMode="auto">
          <a:xfrm>
            <a:off x="8001631" y="1030489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E1525FBB-3E8C-1CA1-E50B-BB16301419E5}"/>
              </a:ext>
            </a:extLst>
          </p:cNvPr>
          <p:cNvSpPr>
            <a:spLocks/>
          </p:cNvSpPr>
          <p:nvPr/>
        </p:nvSpPr>
        <p:spPr bwMode="auto">
          <a:xfrm>
            <a:off x="7173798" y="1369228"/>
            <a:ext cx="66387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Menu">
            <a:extLst>
              <a:ext uri="{FF2B5EF4-FFF2-40B4-BE49-F238E27FC236}">
                <a16:creationId xmlns:a16="http://schemas.microsoft.com/office/drawing/2014/main" id="{EAFAE909-8DC8-F7A7-157B-15C8E4D793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2514" y="1113942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96FC253-AEFE-8303-4415-7F4198B4454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56508" y="3476273"/>
            <a:ext cx="2485147" cy="1294135"/>
            <a:chOff x="595686" y="1261242"/>
            <a:chExt cx="2004216" cy="240299"/>
          </a:xfrm>
          <a:solidFill>
            <a:srgbClr val="FFFFFF"/>
          </a:solidFill>
        </p:grpSpPr>
        <p:sp>
          <p:nvSpPr>
            <p:cNvPr id="7" name="Item">
              <a:extLst>
                <a:ext uri="{FF2B5EF4-FFF2-40B4-BE49-F238E27FC236}">
                  <a16:creationId xmlns:a16="http://schemas.microsoft.com/office/drawing/2014/main" id="{0AFA39C6-91B0-BE6B-80D3-460FD42F663E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성도정보관리</a:t>
              </a:r>
              <a:r>
                <a:rPr lang="en-US" altLang="ko-KR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(215)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Item">
              <a:extLst>
                <a:ext uri="{FF2B5EF4-FFF2-40B4-BE49-F238E27FC236}">
                  <a16:creationId xmlns:a16="http://schemas.microsoft.com/office/drawing/2014/main" id="{2C6EA06D-579C-4F24-5168-7C638753093E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직원 관리</a:t>
              </a:r>
              <a:endParaRPr lang="en-US" altLang="ko-KR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1200" b="1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Item">
            <a:extLst>
              <a:ext uri="{FF2B5EF4-FFF2-40B4-BE49-F238E27FC236}">
                <a16:creationId xmlns:a16="http://schemas.microsoft.com/office/drawing/2014/main" id="{FFAD5316-760F-228C-FFA2-D13095415719}"/>
              </a:ext>
            </a:extLst>
          </p:cNvPr>
          <p:cNvSpPr/>
          <p:nvPr/>
        </p:nvSpPr>
        <p:spPr>
          <a:xfrm>
            <a:off x="3209412" y="3476272"/>
            <a:ext cx="1242574" cy="12941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부서 관리</a:t>
            </a:r>
            <a:endParaRPr lang="en-US" altLang="ko-KR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Item">
            <a:extLst>
              <a:ext uri="{FF2B5EF4-FFF2-40B4-BE49-F238E27FC236}">
                <a16:creationId xmlns:a16="http://schemas.microsoft.com/office/drawing/2014/main" id="{AC3FBB55-D69B-D9D7-0F76-B023E8C7B158}"/>
              </a:ext>
            </a:extLst>
          </p:cNvPr>
          <p:cNvSpPr/>
          <p:nvPr/>
        </p:nvSpPr>
        <p:spPr>
          <a:xfrm>
            <a:off x="4451986" y="3476272"/>
            <a:ext cx="1242574" cy="12941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직위 관리</a:t>
            </a:r>
            <a:endParaRPr lang="en-US" altLang="ko-KR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2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103277" y="1316923"/>
              <a:ext cx="75083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51272"/>
              </p:ext>
            </p:extLst>
          </p:nvPr>
        </p:nvGraphicFramePr>
        <p:xfrm>
          <a:off x="7682704" y="886108"/>
          <a:ext cx="3087104" cy="541438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49037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738067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33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10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정보 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</a:t>
                      </a:r>
                      <a:r>
                        <a:rPr lang="ko-KR" altLang="en-US" sz="1050" dirty="0" smtClean="0"/>
                        <a:t>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0340"/>
                  </a:ext>
                </a:extLst>
              </a:tr>
              <a:tr h="10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/>
                        <a:t>회원가입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133519"/>
                  </a:ext>
                </a:extLst>
              </a:tr>
              <a:tr h="10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이메일 찾기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8496"/>
                  </a:ext>
                </a:extLst>
              </a:tr>
              <a:tr h="103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목사 고유번호 </a:t>
                      </a:r>
                      <a:r>
                        <a:rPr lang="ko-KR" altLang="en-US" sz="1050" dirty="0"/>
                        <a:t>찾기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836226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3728923" y="409897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1AC2F8CE-F2E6-E56B-9B0B-DA139A8406A3}"/>
              </a:ext>
            </a:extLst>
          </p:cNvPr>
          <p:cNvSpPr>
            <a:spLocks/>
          </p:cNvSpPr>
          <p:nvPr/>
        </p:nvSpPr>
        <p:spPr bwMode="auto">
          <a:xfrm>
            <a:off x="4091822" y="4094903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934C372F-1839-A0E3-BCE7-04C4C9F60AC7}"/>
              </a:ext>
            </a:extLst>
          </p:cNvPr>
          <p:cNvSpPr/>
          <p:nvPr/>
        </p:nvSpPr>
        <p:spPr>
          <a:xfrm>
            <a:off x="3938926" y="3541351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3938926" y="314972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10353724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로그인</a:t>
            </a: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6FA8AC13-A216-58BF-8A7F-9336DC17EDDF}"/>
              </a:ext>
            </a:extLst>
          </p:cNvPr>
          <p:cNvSpPr txBox="1"/>
          <p:nvPr/>
        </p:nvSpPr>
        <p:spPr>
          <a:xfrm>
            <a:off x="3231267" y="3146826"/>
            <a:ext cx="834659" cy="258532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abel">
            <a:extLst>
              <a:ext uri="{FF2B5EF4-FFF2-40B4-BE49-F238E27FC236}">
                <a16:creationId xmlns:a16="http://schemas.microsoft.com/office/drawing/2014/main" id="{7D131712-ABC8-6625-AB22-9E9058CEF5B6}"/>
              </a:ext>
            </a:extLst>
          </p:cNvPr>
          <p:cNvSpPr txBox="1"/>
          <p:nvPr/>
        </p:nvSpPr>
        <p:spPr>
          <a:xfrm>
            <a:off x="2708936" y="3544282"/>
            <a:ext cx="1273987" cy="258532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목사 고유번호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E1CA6E2C-EFD0-CC88-D939-B3EA66C299BC}"/>
              </a:ext>
            </a:extLst>
          </p:cNvPr>
          <p:cNvSpPr>
            <a:spLocks/>
          </p:cNvSpPr>
          <p:nvPr/>
        </p:nvSpPr>
        <p:spPr bwMode="auto">
          <a:xfrm>
            <a:off x="3157013" y="480018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94A69596-DF3C-81B1-5865-EAE4DA71A181}"/>
              </a:ext>
            </a:extLst>
          </p:cNvPr>
          <p:cNvSpPr>
            <a:spLocks/>
          </p:cNvSpPr>
          <p:nvPr/>
        </p:nvSpPr>
        <p:spPr bwMode="auto">
          <a:xfrm>
            <a:off x="3901416" y="4800188"/>
            <a:ext cx="81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EE9A2E-9AE2-866F-57DF-F67A8280DFB0}"/>
              </a:ext>
            </a:extLst>
          </p:cNvPr>
          <p:cNvSpPr/>
          <p:nvPr/>
        </p:nvSpPr>
        <p:spPr>
          <a:xfrm>
            <a:off x="2427664" y="278853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3C1D6E-1447-27B8-3F29-9045BAE11AA9}"/>
              </a:ext>
            </a:extLst>
          </p:cNvPr>
          <p:cNvSpPr/>
          <p:nvPr/>
        </p:nvSpPr>
        <p:spPr>
          <a:xfrm>
            <a:off x="3356304" y="509830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DB6C10-0B00-C40D-DBC2-471B616D574F}"/>
              </a:ext>
            </a:extLst>
          </p:cNvPr>
          <p:cNvSpPr/>
          <p:nvPr/>
        </p:nvSpPr>
        <p:spPr>
          <a:xfrm>
            <a:off x="4218223" y="509830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2973A179-5ADF-7E1D-0983-4961C3C6C690}"/>
              </a:ext>
            </a:extLst>
          </p:cNvPr>
          <p:cNvSpPr>
            <a:spLocks/>
          </p:cNvSpPr>
          <p:nvPr/>
        </p:nvSpPr>
        <p:spPr bwMode="auto">
          <a:xfrm>
            <a:off x="4805222" y="4800187"/>
            <a:ext cx="118345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목사 고유번호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9AEB60-03AB-165D-69B6-D0B930493472}"/>
              </a:ext>
            </a:extLst>
          </p:cNvPr>
          <p:cNvSpPr/>
          <p:nvPr/>
        </p:nvSpPr>
        <p:spPr>
          <a:xfrm>
            <a:off x="5137230" y="509830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0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76249" y="772999"/>
            <a:ext cx="8741516" cy="608500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595684" y="1431297"/>
              <a:ext cx="6668462" cy="41824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595686" y="1261242"/>
              <a:ext cx="6668462" cy="170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7103277" y="1312204"/>
              <a:ext cx="75083" cy="6813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회원가입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71D461-40B1-4B1D-4C45-B89ABE8D1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60036"/>
              </p:ext>
            </p:extLst>
          </p:nvPr>
        </p:nvGraphicFramePr>
        <p:xfrm>
          <a:off x="8912162" y="630164"/>
          <a:ext cx="3194250" cy="4374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8666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35584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12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가입 순서 표시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약관 내용 안내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99167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체크박스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569291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동의가 다 되어있으면 다음 페이지로 이동</a:t>
                      </a:r>
                      <a:endParaRPr lang="en-US" altLang="ko-KR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092068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동의 체크가 안되면 </a:t>
                      </a:r>
                      <a:r>
                        <a:rPr lang="en-US" altLang="ko-KR" sz="1050" dirty="0" smtClean="0"/>
                        <a:t>A </a:t>
                      </a:r>
                      <a:r>
                        <a:rPr lang="ko-KR" altLang="en-US" sz="1050" dirty="0" err="1" smtClean="0"/>
                        <a:t>알림창</a:t>
                      </a:r>
                      <a:r>
                        <a:rPr lang="ko-KR" altLang="en-US" sz="1050" dirty="0" smtClean="0"/>
                        <a:t> 등장</a:t>
                      </a:r>
                      <a:endParaRPr lang="en-US" altLang="ko-KR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62054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2E6B139-DDA6-E2FF-5E7E-81E36F7EC183}"/>
              </a:ext>
            </a:extLst>
          </p:cNvPr>
          <p:cNvSpPr/>
          <p:nvPr/>
        </p:nvSpPr>
        <p:spPr>
          <a:xfrm>
            <a:off x="463317" y="2493913"/>
            <a:ext cx="7869977" cy="135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E0B93F09-60A9-9933-20FB-494808B86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19601"/>
              </p:ext>
            </p:extLst>
          </p:nvPr>
        </p:nvGraphicFramePr>
        <p:xfrm>
          <a:off x="600599" y="2860217"/>
          <a:ext cx="7381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포장기 셸 개체" showAsIcon="1" r:id="rId9" imgW="738000" imgH="486000" progId="Package">
                  <p:embed/>
                </p:oleObj>
              </mc:Choice>
              <mc:Fallback>
                <p:oleObj name="포장기 셸 개체" showAsIcon="1" r:id="rId9" imgW="738000" imgH="486000" progId="Packag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E0B93F09-60A9-9933-20FB-494808B86D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0599" y="2860217"/>
                        <a:ext cx="738188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heck" hidden="1">
            <a:extLst>
              <a:ext uri="{FF2B5EF4-FFF2-40B4-BE49-F238E27FC236}">
                <a16:creationId xmlns:a16="http://schemas.microsoft.com/office/drawing/2014/main" id="{F3D40F21-DCB1-1ABD-1ED5-22CFAD9CCF5A}"/>
              </a:ext>
            </a:extLst>
          </p:cNvPr>
          <p:cNvSpPr/>
          <p:nvPr/>
        </p:nvSpPr>
        <p:spPr>
          <a:xfrm>
            <a:off x="500620" y="6440466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C1B37AA-1405-BAC1-4445-91AF90745A9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3316" y="3893713"/>
            <a:ext cx="883812" cy="212366"/>
            <a:chOff x="593892" y="1585163"/>
            <a:chExt cx="883812" cy="212366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B3F6073B-BD05-77D2-25C3-A3A3381A5918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heck" hidden="1">
              <a:extLst>
                <a:ext uri="{FF2B5EF4-FFF2-40B4-BE49-F238E27FC236}">
                  <a16:creationId xmlns:a16="http://schemas.microsoft.com/office/drawing/2014/main" id="{910BA9BC-0E82-1AC6-F926-01EF917AE7E7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abel">
              <a:extLst>
                <a:ext uri="{FF2B5EF4-FFF2-40B4-BE49-F238E27FC236}">
                  <a16:creationId xmlns:a16="http://schemas.microsoft.com/office/drawing/2014/main" id="{73D7B3F8-E1E3-3744-3B3D-6DBD9BC099B1}"/>
                </a:ext>
              </a:extLst>
            </p:cNvPr>
            <p:cNvSpPr txBox="1"/>
            <p:nvPr/>
          </p:nvSpPr>
          <p:spPr>
            <a:xfrm>
              <a:off x="727242" y="1585163"/>
              <a:ext cx="750462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동의합니다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Label">
            <a:extLst>
              <a:ext uri="{FF2B5EF4-FFF2-40B4-BE49-F238E27FC236}">
                <a16:creationId xmlns:a16="http://schemas.microsoft.com/office/drawing/2014/main" id="{3D1C0CE5-5904-1064-88D0-7E7EE94D465E}"/>
              </a:ext>
            </a:extLst>
          </p:cNvPr>
          <p:cNvSpPr txBox="1"/>
          <p:nvPr/>
        </p:nvSpPr>
        <p:spPr>
          <a:xfrm>
            <a:off x="463314" y="2173259"/>
            <a:ext cx="3707166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개인정보 수집 및 이용 동의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필수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9AB6C48F-5C52-2643-F6A6-20965720BBD3}"/>
              </a:ext>
            </a:extLst>
          </p:cNvPr>
          <p:cNvSpPr>
            <a:spLocks/>
          </p:cNvSpPr>
          <p:nvPr/>
        </p:nvSpPr>
        <p:spPr bwMode="auto">
          <a:xfrm>
            <a:off x="4127712" y="632323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Label">
            <a:extLst>
              <a:ext uri="{FF2B5EF4-FFF2-40B4-BE49-F238E27FC236}">
                <a16:creationId xmlns:a16="http://schemas.microsoft.com/office/drawing/2014/main" id="{F41F8F06-D293-FE08-A5EA-22A438AAF31E}"/>
              </a:ext>
            </a:extLst>
          </p:cNvPr>
          <p:cNvSpPr txBox="1"/>
          <p:nvPr/>
        </p:nvSpPr>
        <p:spPr>
          <a:xfrm>
            <a:off x="1591108" y="1838273"/>
            <a:ext cx="592831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서비스 이용약관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정보 입력 및 인증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완료</a:t>
            </a:r>
            <a:endParaRPr lang="en-US" sz="1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EEA3AE6-8411-E774-9BED-5E218F2EF21D}"/>
              </a:ext>
            </a:extLst>
          </p:cNvPr>
          <p:cNvSpPr/>
          <p:nvPr/>
        </p:nvSpPr>
        <p:spPr>
          <a:xfrm>
            <a:off x="1412532" y="171389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CF79C6-E851-82A0-1BF7-AD29DAADE2DE}"/>
              </a:ext>
            </a:extLst>
          </p:cNvPr>
          <p:cNvSpPr/>
          <p:nvPr/>
        </p:nvSpPr>
        <p:spPr>
          <a:xfrm>
            <a:off x="262776" y="235411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09BDFE-1043-2712-2C18-1CAC1C471EA0}"/>
              </a:ext>
            </a:extLst>
          </p:cNvPr>
          <p:cNvSpPr/>
          <p:nvPr/>
        </p:nvSpPr>
        <p:spPr>
          <a:xfrm>
            <a:off x="132723" y="388296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F386435-E971-ED7A-2810-5C8C1834648C}"/>
              </a:ext>
            </a:extLst>
          </p:cNvPr>
          <p:cNvSpPr/>
          <p:nvPr/>
        </p:nvSpPr>
        <p:spPr>
          <a:xfrm>
            <a:off x="4214488" y="604560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3F620C-541F-4937-D084-1AD96E73E5BC}"/>
              </a:ext>
            </a:extLst>
          </p:cNvPr>
          <p:cNvSpPr/>
          <p:nvPr/>
        </p:nvSpPr>
        <p:spPr>
          <a:xfrm>
            <a:off x="9211285" y="5443232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이용 약관의 동의가 </a:t>
            </a:r>
            <a:endParaRPr lang="en-US" altLang="ko-KR" sz="1400" dirty="0"/>
          </a:p>
          <a:p>
            <a:pPr algn="ctr"/>
            <a:r>
              <a:rPr lang="ko-KR" altLang="en-US" sz="1400" dirty="0"/>
              <a:t>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EAF43E98-DA5D-6B78-C0C8-078F52828E52}"/>
              </a:ext>
            </a:extLst>
          </p:cNvPr>
          <p:cNvSpPr>
            <a:spLocks/>
          </p:cNvSpPr>
          <p:nvPr/>
        </p:nvSpPr>
        <p:spPr bwMode="auto">
          <a:xfrm>
            <a:off x="10188013" y="624211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8BB76FC-FBE4-8264-F2CE-1B30098E8069}"/>
              </a:ext>
            </a:extLst>
          </p:cNvPr>
          <p:cNvSpPr/>
          <p:nvPr/>
        </p:nvSpPr>
        <p:spPr>
          <a:xfrm>
            <a:off x="9122795" y="5443232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72055"/>
              </p:ext>
            </p:extLst>
          </p:nvPr>
        </p:nvGraphicFramePr>
        <p:xfrm>
          <a:off x="8130206" y="797598"/>
          <a:ext cx="3989842" cy="317190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371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65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 이름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88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이메일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 -</a:t>
                      </a:r>
                      <a:r>
                        <a:rPr lang="ko-KR" altLang="en-US" sz="1050" dirty="0"/>
                        <a:t> 본인확인 버튼 누르면 입력된 메일로 확인 메일 전송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전송 확인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A</a:t>
                      </a:r>
                    </a:p>
                    <a:p>
                      <a:pPr latinLnBrk="1"/>
                      <a:r>
                        <a:rPr lang="en-US" altLang="ko-KR" sz="1050" u="none" dirty="0"/>
                        <a:t> - </a:t>
                      </a:r>
                      <a:r>
                        <a:rPr lang="ko-KR" altLang="en-US" sz="1050" u="none" dirty="0"/>
                        <a:t>이메일 형식이 아니면 </a:t>
                      </a:r>
                      <a:r>
                        <a:rPr lang="ko-KR" altLang="en-US" sz="1050" u="none" dirty="0" err="1"/>
                        <a:t>알림창</a:t>
                      </a:r>
                      <a:r>
                        <a:rPr lang="ko-KR" altLang="en-US" sz="1050" u="none" dirty="0"/>
                        <a:t> </a:t>
                      </a:r>
                      <a:r>
                        <a:rPr lang="en-US" altLang="ko-KR" sz="1050" u="none" dirty="0"/>
                        <a:t>- </a:t>
                      </a:r>
                      <a:r>
                        <a:rPr lang="en-US" altLang="ko-KR" sz="1050" u="none" dirty="0" smtClean="0"/>
                        <a:t>D</a:t>
                      </a:r>
                      <a:endParaRPr lang="en-US" altLang="ko-KR" sz="105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569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목사 고유번호 작성 틀리면 </a:t>
                      </a:r>
                      <a:r>
                        <a:rPr lang="en-US" altLang="ko-KR" sz="1050" dirty="0" smtClean="0"/>
                        <a:t>B </a:t>
                      </a:r>
                      <a:r>
                        <a:rPr lang="ko-KR" altLang="en-US" sz="1050" dirty="0" err="1" smtClean="0"/>
                        <a:t>알림창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77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회원가입 버튼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이름 입력이 안됐으면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- C</a:t>
                      </a:r>
                    </a:p>
                    <a:p>
                      <a:pPr latinLnBrk="1"/>
                      <a:r>
                        <a:rPr lang="ko-KR" altLang="en-US" sz="1050" dirty="0" smtClean="0"/>
                        <a:t>이메일 </a:t>
                      </a:r>
                      <a:r>
                        <a:rPr lang="ko-KR" altLang="en-US" sz="1050" dirty="0"/>
                        <a:t>본인 확인이 안됐으면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</a:t>
                      </a:r>
                      <a:r>
                        <a:rPr lang="en-US" altLang="ko-KR" sz="1050" dirty="0" smtClean="0"/>
                        <a:t>E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18809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773051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6166"/>
              </p:ext>
            </p:extLst>
          </p:nvPr>
        </p:nvGraphicFramePr>
        <p:xfrm>
          <a:off x="2046695" y="2437560"/>
          <a:ext cx="4321272" cy="1982368"/>
        </p:xfrm>
        <a:graphic>
          <a:graphicData uri="http://schemas.openxmlformats.org/drawingml/2006/table">
            <a:tbl>
              <a:tblPr firstRow="1" bandRow="1"/>
              <a:tblGrid>
                <a:gridCol w="1425501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2895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사용자 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91861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목사 고유번호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968720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1AC2F8CE-F2E6-E56B-9B0B-DA139A8406A3}"/>
              </a:ext>
            </a:extLst>
          </p:cNvPr>
          <p:cNvSpPr>
            <a:spLocks/>
          </p:cNvSpPr>
          <p:nvPr/>
        </p:nvSpPr>
        <p:spPr bwMode="auto">
          <a:xfrm>
            <a:off x="3621905" y="5332407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934C372F-1839-A0E3-BCE7-04C4C9F60AC7}"/>
              </a:ext>
            </a:extLst>
          </p:cNvPr>
          <p:cNvSpPr/>
          <p:nvPr/>
        </p:nvSpPr>
        <p:spPr>
          <a:xfrm>
            <a:off x="3840560" y="3072817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E8D7303E-DB3B-FC7B-3734-A7BE21B64F62}"/>
              </a:ext>
            </a:extLst>
          </p:cNvPr>
          <p:cNvSpPr/>
          <p:nvPr/>
        </p:nvSpPr>
        <p:spPr>
          <a:xfrm>
            <a:off x="3845057" y="355848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1773051" y="306390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3840560" y="259230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회원가입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5" name="Text Box">
            <a:extLst>
              <a:ext uri="{FF2B5EF4-FFF2-40B4-BE49-F238E27FC236}">
                <a16:creationId xmlns:a16="http://schemas.microsoft.com/office/drawing/2014/main" id="{A57AAE80-B75B-0ECC-0FBA-77CA39A7488C}"/>
              </a:ext>
            </a:extLst>
          </p:cNvPr>
          <p:cNvSpPr/>
          <p:nvPr/>
        </p:nvSpPr>
        <p:spPr>
          <a:xfrm>
            <a:off x="3845057" y="405501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9A7163E9-3614-3931-062A-C77D72199CCD}"/>
              </a:ext>
            </a:extLst>
          </p:cNvPr>
          <p:cNvSpPr>
            <a:spLocks/>
          </p:cNvSpPr>
          <p:nvPr/>
        </p:nvSpPr>
        <p:spPr bwMode="auto">
          <a:xfrm>
            <a:off x="5621840" y="3068975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본인확인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015738-9DA9-9602-6A67-5EB6D725359A}"/>
              </a:ext>
            </a:extLst>
          </p:cNvPr>
          <p:cNvSpPr/>
          <p:nvPr/>
        </p:nvSpPr>
        <p:spPr>
          <a:xfrm>
            <a:off x="1764580" y="354136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CC08B3-4D80-D29F-7A37-A4D971120324}"/>
              </a:ext>
            </a:extLst>
          </p:cNvPr>
          <p:cNvSpPr/>
          <p:nvPr/>
        </p:nvSpPr>
        <p:spPr>
          <a:xfrm>
            <a:off x="1798929" y="405501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5295CC-44CB-4BDA-AC82-965113C7D129}"/>
              </a:ext>
            </a:extLst>
          </p:cNvPr>
          <p:cNvSpPr/>
          <p:nvPr/>
        </p:nvSpPr>
        <p:spPr>
          <a:xfrm>
            <a:off x="3292488" y="534054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506CFC-26E1-5A53-2832-2427868F1FB3}"/>
              </a:ext>
            </a:extLst>
          </p:cNvPr>
          <p:cNvSpPr/>
          <p:nvPr/>
        </p:nvSpPr>
        <p:spPr>
          <a:xfrm>
            <a:off x="4021785" y="5598513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이메일이 전송되었습니다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8DB8CE6E-9895-D4D3-8ED1-18755D0F585D}"/>
              </a:ext>
            </a:extLst>
          </p:cNvPr>
          <p:cNvSpPr>
            <a:spLocks/>
          </p:cNvSpPr>
          <p:nvPr/>
        </p:nvSpPr>
        <p:spPr bwMode="auto">
          <a:xfrm>
            <a:off x="4998513" y="639739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968146-38E0-D469-71A4-265E98BEB756}"/>
              </a:ext>
            </a:extLst>
          </p:cNvPr>
          <p:cNvSpPr/>
          <p:nvPr/>
        </p:nvSpPr>
        <p:spPr>
          <a:xfrm>
            <a:off x="3933295" y="5598513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0B76CE-0889-83E7-C23C-6EF776485A99}"/>
              </a:ext>
            </a:extLst>
          </p:cNvPr>
          <p:cNvSpPr/>
          <p:nvPr/>
        </p:nvSpPr>
        <p:spPr>
          <a:xfrm>
            <a:off x="6846019" y="5635546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고유 번호 정보가 없습니다</a:t>
            </a:r>
            <a:endParaRPr lang="en-US" altLang="ko-KR" sz="1200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B5273029-4EAC-588D-F905-F09D64670934}"/>
              </a:ext>
            </a:extLst>
          </p:cNvPr>
          <p:cNvSpPr>
            <a:spLocks/>
          </p:cNvSpPr>
          <p:nvPr/>
        </p:nvSpPr>
        <p:spPr bwMode="auto">
          <a:xfrm>
            <a:off x="7857509" y="646922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7E0F62-29AD-7B90-ACB9-E365A0F72ED5}"/>
              </a:ext>
            </a:extLst>
          </p:cNvPr>
          <p:cNvSpPr/>
          <p:nvPr/>
        </p:nvSpPr>
        <p:spPr>
          <a:xfrm>
            <a:off x="6846019" y="5651605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D7EE-E881-87FB-1C80-FF76C77ED3F3}"/>
              </a:ext>
            </a:extLst>
          </p:cNvPr>
          <p:cNvSpPr txBox="1"/>
          <p:nvPr/>
        </p:nvSpPr>
        <p:spPr>
          <a:xfrm>
            <a:off x="76247" y="1088158"/>
            <a:ext cx="2294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모든 입력란 유효성검사 필요</a:t>
            </a:r>
          </a:p>
        </p:txBody>
      </p:sp>
      <p:sp>
        <p:nvSpPr>
          <p:cNvPr id="14" name="Label">
            <a:extLst>
              <a:ext uri="{FF2B5EF4-FFF2-40B4-BE49-F238E27FC236}">
                <a16:creationId xmlns:a16="http://schemas.microsoft.com/office/drawing/2014/main" id="{CF21BC9D-43AF-1D50-A18C-3C7C364D4B5C}"/>
              </a:ext>
            </a:extLst>
          </p:cNvPr>
          <p:cNvSpPr txBox="1"/>
          <p:nvPr/>
        </p:nvSpPr>
        <p:spPr>
          <a:xfrm>
            <a:off x="1339752" y="1971619"/>
            <a:ext cx="592831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서비스 이용약관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정보 입력 및 인증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완료</a:t>
            </a:r>
            <a:endParaRPr lang="en-US" sz="1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79E3E2-B6F7-2486-90A5-A7D95FAF7BB2}"/>
              </a:ext>
            </a:extLst>
          </p:cNvPr>
          <p:cNvSpPr/>
          <p:nvPr/>
        </p:nvSpPr>
        <p:spPr>
          <a:xfrm>
            <a:off x="9623749" y="5637614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이메일 인증을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 확인해주세요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C36AEEB5-C863-D2A4-6079-686CC99E3B9F}"/>
              </a:ext>
            </a:extLst>
          </p:cNvPr>
          <p:cNvSpPr>
            <a:spLocks/>
          </p:cNvSpPr>
          <p:nvPr/>
        </p:nvSpPr>
        <p:spPr bwMode="auto">
          <a:xfrm>
            <a:off x="10519056" y="644716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821B64-8D66-5C57-DC8A-63FD89F96F13}"/>
              </a:ext>
            </a:extLst>
          </p:cNvPr>
          <p:cNvSpPr/>
          <p:nvPr/>
        </p:nvSpPr>
        <p:spPr>
          <a:xfrm>
            <a:off x="9507566" y="5629545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C326C3-C717-D915-9140-5C67FB3F27EF}"/>
              </a:ext>
            </a:extLst>
          </p:cNvPr>
          <p:cNvSpPr/>
          <p:nvPr/>
        </p:nvSpPr>
        <p:spPr>
          <a:xfrm>
            <a:off x="9543585" y="4265077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입력해주세요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9F9839DA-39EC-9F31-B2A8-45A36DF66407}"/>
              </a:ext>
            </a:extLst>
          </p:cNvPr>
          <p:cNvSpPr>
            <a:spLocks/>
          </p:cNvSpPr>
          <p:nvPr/>
        </p:nvSpPr>
        <p:spPr bwMode="auto">
          <a:xfrm>
            <a:off x="10520313" y="508269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DEE5D8E-C6B3-96E1-24D5-342468B436CB}"/>
              </a:ext>
            </a:extLst>
          </p:cNvPr>
          <p:cNvSpPr/>
          <p:nvPr/>
        </p:nvSpPr>
        <p:spPr>
          <a:xfrm>
            <a:off x="9508823" y="4265077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A186A-1BFD-4708-9189-5BF3331B4DAE}"/>
              </a:ext>
            </a:extLst>
          </p:cNvPr>
          <p:cNvSpPr/>
          <p:nvPr/>
        </p:nvSpPr>
        <p:spPr>
          <a:xfrm>
            <a:off x="1173967" y="5618323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이메일 형식을 맞춰주세요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3186E9E4-2436-4713-4E38-3C4F42932D8B}"/>
              </a:ext>
            </a:extLst>
          </p:cNvPr>
          <p:cNvSpPr>
            <a:spLocks/>
          </p:cNvSpPr>
          <p:nvPr/>
        </p:nvSpPr>
        <p:spPr bwMode="auto">
          <a:xfrm>
            <a:off x="2101136" y="6335206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8DE6FDA-FD02-62F3-FD3F-0E4A424C4E17}"/>
              </a:ext>
            </a:extLst>
          </p:cNvPr>
          <p:cNvSpPr/>
          <p:nvPr/>
        </p:nvSpPr>
        <p:spPr>
          <a:xfrm>
            <a:off x="1173965" y="5638740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9A7163E9-3614-3931-062A-C77D72199CCD}"/>
              </a:ext>
            </a:extLst>
          </p:cNvPr>
          <p:cNvSpPr>
            <a:spLocks/>
          </p:cNvSpPr>
          <p:nvPr/>
        </p:nvSpPr>
        <p:spPr bwMode="auto">
          <a:xfrm>
            <a:off x="5726639" y="353146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24694"/>
              </p:ext>
            </p:extLst>
          </p:nvPr>
        </p:nvGraphicFramePr>
        <p:xfrm>
          <a:off x="8125906" y="901975"/>
          <a:ext cx="3989842" cy="218759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가입 안내 문구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u="none" dirty="0"/>
                        <a:t>로그인 페이지로 이동</a:t>
                      </a:r>
                      <a:endParaRPr lang="en-US" altLang="ko-KR" sz="105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842348" y="26968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1AC2F8CE-F2E6-E56B-9B0B-DA139A8406A3}"/>
              </a:ext>
            </a:extLst>
          </p:cNvPr>
          <p:cNvSpPr>
            <a:spLocks/>
          </p:cNvSpPr>
          <p:nvPr/>
        </p:nvSpPr>
        <p:spPr bwMode="auto">
          <a:xfrm>
            <a:off x="3450114" y="3426516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3103032" y="344268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회원가입</a:t>
            </a:r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A51E7-2760-121F-A396-68388D506DC2}"/>
              </a:ext>
            </a:extLst>
          </p:cNvPr>
          <p:cNvSpPr txBox="1"/>
          <p:nvPr/>
        </p:nvSpPr>
        <p:spPr>
          <a:xfrm>
            <a:off x="2171765" y="2621752"/>
            <a:ext cx="346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 smtClean="0"/>
              <a:t>김목사</a:t>
            </a:r>
            <a:r>
              <a:rPr lang="en-US" altLang="ko-KR" dirty="0" smtClean="0"/>
              <a:t>’</a:t>
            </a:r>
            <a:r>
              <a:rPr lang="ko-KR" altLang="en-US" dirty="0"/>
              <a:t>님 가입되었습니다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Label">
            <a:extLst>
              <a:ext uri="{FF2B5EF4-FFF2-40B4-BE49-F238E27FC236}">
                <a16:creationId xmlns:a16="http://schemas.microsoft.com/office/drawing/2014/main" id="{553FF300-7E5A-B0EA-9943-E5362BDC7F2C}"/>
              </a:ext>
            </a:extLst>
          </p:cNvPr>
          <p:cNvSpPr txBox="1"/>
          <p:nvPr/>
        </p:nvSpPr>
        <p:spPr>
          <a:xfrm>
            <a:off x="1170070" y="2170152"/>
            <a:ext cx="592831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서비스 이용약관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정보 입력 및 인증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완료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wopQLiFqshpeun3s/hmKi76belQTI0X7/cvUpku+KY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wopQLiFqshpeun3s/hmKi76belQTI0X7/cvUpku+KY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1208</Words>
  <Application>Microsoft Office PowerPoint</Application>
  <PresentationFormat>와이드스크린</PresentationFormat>
  <Paragraphs>570</Paragraphs>
  <Slides>18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Segoe UI</vt:lpstr>
      <vt:lpstr>Office 테마</vt:lpstr>
      <vt:lpstr>포장기 셸 개체</vt:lpstr>
      <vt:lpstr>교회 성도 정보 관리 시스템</vt:lpstr>
      <vt:lpstr>개요</vt:lpstr>
      <vt:lpstr>프로그램 권한 </vt:lpstr>
      <vt:lpstr>PowerPoint 프레젠테이션</vt:lpstr>
      <vt:lpstr>PowerPoint 프레젠테이션</vt:lpstr>
      <vt:lpstr>로그인</vt:lpstr>
      <vt:lpstr>회원가입1</vt:lpstr>
      <vt:lpstr>회원가입2</vt:lpstr>
      <vt:lpstr>회원가입3</vt:lpstr>
      <vt:lpstr>이메일 찾기1</vt:lpstr>
      <vt:lpstr>이메일 찾기2</vt:lpstr>
      <vt:lpstr>목사 고유번호 찾기</vt:lpstr>
      <vt:lpstr>목사 고유번호 찾기2</vt:lpstr>
      <vt:lpstr>목사 고유번호 찾기3</vt:lpstr>
      <vt:lpstr>성도 정보 관리 페이지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관리 프로그램</dc:title>
  <dc:creator>윤아현</dc:creator>
  <cp:lastModifiedBy>user</cp:lastModifiedBy>
  <cp:revision>65</cp:revision>
  <dcterms:created xsi:type="dcterms:W3CDTF">2022-10-11T08:29:19Z</dcterms:created>
  <dcterms:modified xsi:type="dcterms:W3CDTF">2025-04-24T23:55:09Z</dcterms:modified>
</cp:coreProperties>
</file>