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23161625" cy="14173200"/>
  <p:notesSz cx="6858000" cy="9144000"/>
  <p:defaultTextStyle>
    <a:defPPr>
      <a:defRPr lang="en-US"/>
    </a:defPPr>
    <a:lvl1pPr marL="0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1pPr>
    <a:lvl2pPr marL="786293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2pPr>
    <a:lvl3pPr marL="1572585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3pPr>
    <a:lvl4pPr marL="2358878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4pPr>
    <a:lvl5pPr marL="3145170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5pPr>
    <a:lvl6pPr marL="3931463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6pPr>
    <a:lvl7pPr marL="4717755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7pPr>
    <a:lvl8pPr marL="5504048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8pPr>
    <a:lvl9pPr marL="6290340" algn="l" defTabSz="1572585" rtl="0" eaLnBrk="1" latinLnBrk="0" hangingPunct="1">
      <a:defRPr sz="3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/>
    <p:restoredTop sz="94673"/>
  </p:normalViewPr>
  <p:slideViewPr>
    <p:cSldViewPr snapToGrid="0" snapToObjects="1">
      <p:cViewPr>
        <p:scale>
          <a:sx n="92" d="100"/>
          <a:sy n="92" d="100"/>
        </p:scale>
        <p:origin x="12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122" y="4402879"/>
            <a:ext cx="19687381" cy="3038052"/>
          </a:xfrm>
        </p:spPr>
        <p:txBody>
          <a:bodyPr>
            <a:normAutofit/>
          </a:bodyPr>
          <a:lstStyle>
            <a:lvl1pPr algn="ctr">
              <a:defRPr sz="7440" b="1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244" y="8031480"/>
            <a:ext cx="16213138" cy="3622040"/>
          </a:xfrm>
        </p:spPr>
        <p:txBody>
          <a:bodyPr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  <a:lvl2pPr marL="94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9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34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79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2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69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14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5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1417320"/>
          </a:xfrm>
        </p:spPr>
        <p:txBody>
          <a:bodyPr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1" y="2337445"/>
            <a:ext cx="10233740" cy="1322175"/>
          </a:xfrm>
        </p:spPr>
        <p:txBody>
          <a:bodyPr anchor="b">
            <a:normAutofit/>
          </a:bodyPr>
          <a:lstStyle>
            <a:lvl1pPr marL="0" indent="0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081" y="3659621"/>
            <a:ext cx="10233740" cy="9001117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65785" y="2337445"/>
            <a:ext cx="10237760" cy="1322175"/>
          </a:xfrm>
        </p:spPr>
        <p:txBody>
          <a:bodyPr anchor="b">
            <a:normAutofit/>
          </a:bodyPr>
          <a:lstStyle>
            <a:lvl1pPr marL="0" indent="0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65785" y="3659621"/>
            <a:ext cx="10237760" cy="9001117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1417320"/>
          </a:xfrm>
        </p:spPr>
        <p:txBody>
          <a:bodyPr>
            <a:normAutofit/>
          </a:bodyPr>
          <a:lstStyle>
            <a:lvl1pPr algn="l">
              <a:defRPr sz="49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1" y="8013592"/>
            <a:ext cx="10233740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081" y="8876187"/>
            <a:ext cx="10233740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65785" y="8013592"/>
            <a:ext cx="10237760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65785" y="8876187"/>
            <a:ext cx="10237760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1158081" y="2417065"/>
            <a:ext cx="10233740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>
            <a:off x="1158081" y="3279659"/>
            <a:ext cx="10233740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765785" y="2417065"/>
            <a:ext cx="10237760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11765785" y="3279659"/>
            <a:ext cx="10237760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42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1417320"/>
          </a:xfrm>
        </p:spPr>
        <p:txBody>
          <a:bodyPr>
            <a:normAutofit/>
          </a:bodyPr>
          <a:lstStyle>
            <a:lvl1pPr algn="l">
              <a:defRPr sz="49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1" y="8013592"/>
            <a:ext cx="20845463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081" y="8876187"/>
            <a:ext cx="20845463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>
            <a:off x="1158081" y="2417065"/>
            <a:ext cx="20845463" cy="862596"/>
          </a:xfrm>
        </p:spPr>
        <p:txBody>
          <a:bodyPr anchor="b">
            <a:normAutofit/>
          </a:bodyPr>
          <a:lstStyle>
            <a:lvl1pPr marL="0" indent="0" algn="l">
              <a:buNone/>
              <a:defRPr sz="372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>
            <a:off x="1158081" y="3279659"/>
            <a:ext cx="20845463" cy="4724400"/>
          </a:xfrm>
        </p:spPr>
        <p:txBody>
          <a:bodyPr>
            <a:normAutofit/>
          </a:bodyPr>
          <a:lstStyle>
            <a:lvl1pPr marL="0" indent="0" algn="l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8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1" y="658188"/>
            <a:ext cx="10233740" cy="1322175"/>
          </a:xfrm>
        </p:spPr>
        <p:txBody>
          <a:bodyPr anchor="b">
            <a:noAutofit/>
          </a:bodyPr>
          <a:lstStyle>
            <a:lvl1pPr marL="0" indent="0">
              <a:buNone/>
              <a:defRPr sz="496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081" y="1980364"/>
            <a:ext cx="10233740" cy="10680374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65785" y="658188"/>
            <a:ext cx="10237760" cy="1322175"/>
          </a:xfrm>
        </p:spPr>
        <p:txBody>
          <a:bodyPr anchor="b">
            <a:noAutofit/>
          </a:bodyPr>
          <a:lstStyle>
            <a:lvl1pPr marL="0" indent="0">
              <a:buNone/>
              <a:defRPr sz="496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65785" y="1980364"/>
            <a:ext cx="10237760" cy="10680374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4" y="658188"/>
            <a:ext cx="6485255" cy="1322175"/>
          </a:xfrm>
        </p:spPr>
        <p:txBody>
          <a:bodyPr anchor="b">
            <a:normAutofit/>
          </a:bodyPr>
          <a:lstStyle>
            <a:lvl1pPr marL="0" indent="0">
              <a:buNone/>
              <a:defRPr sz="4133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081" y="1980363"/>
            <a:ext cx="6485255" cy="10393680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292670" y="661129"/>
            <a:ext cx="6485255" cy="1322175"/>
          </a:xfrm>
        </p:spPr>
        <p:txBody>
          <a:bodyPr anchor="b">
            <a:normAutofit/>
          </a:bodyPr>
          <a:lstStyle>
            <a:lvl1pPr marL="0" indent="0">
              <a:buNone/>
              <a:defRPr sz="4133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8292667" y="1983304"/>
            <a:ext cx="6485255" cy="10393680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15542965" y="664070"/>
            <a:ext cx="6485255" cy="1322175"/>
          </a:xfrm>
        </p:spPr>
        <p:txBody>
          <a:bodyPr anchor="b">
            <a:normAutofit/>
          </a:bodyPr>
          <a:lstStyle>
            <a:lvl1pPr marL="0" indent="0">
              <a:buNone/>
              <a:defRPr sz="4133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15542963" y="1986244"/>
            <a:ext cx="6485255" cy="10393680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5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8085" y="658188"/>
            <a:ext cx="5778737" cy="3401568"/>
          </a:xfrm>
        </p:spPr>
        <p:txBody>
          <a:bodyPr anchor="t">
            <a:normAutofit/>
          </a:bodyPr>
          <a:lstStyle>
            <a:lvl1pPr marL="0" indent="0">
              <a:buNone/>
              <a:defRPr sz="496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6821" y="664070"/>
            <a:ext cx="15055056" cy="3401568"/>
          </a:xfrm>
        </p:spPr>
        <p:txBody>
          <a:bodyPr/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58085" y="4882368"/>
            <a:ext cx="5778737" cy="3401568"/>
          </a:xfrm>
        </p:spPr>
        <p:txBody>
          <a:bodyPr anchor="t">
            <a:normAutofit/>
          </a:bodyPr>
          <a:lstStyle>
            <a:lvl1pPr marL="0" indent="0">
              <a:buNone/>
              <a:defRPr sz="496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936821" y="4888249"/>
            <a:ext cx="15055056" cy="3401568"/>
          </a:xfrm>
        </p:spPr>
        <p:txBody>
          <a:bodyPr/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69752" y="9124891"/>
            <a:ext cx="5778737" cy="3401568"/>
          </a:xfrm>
        </p:spPr>
        <p:txBody>
          <a:bodyPr anchor="t">
            <a:normAutofit/>
          </a:bodyPr>
          <a:lstStyle>
            <a:lvl1pPr marL="0" indent="0">
              <a:buNone/>
              <a:defRPr sz="4960" b="1">
                <a:latin typeface="Helvetica"/>
                <a:cs typeface="Helvetica"/>
              </a:defRPr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6948488" y="9130773"/>
            <a:ext cx="15055056" cy="3401568"/>
          </a:xfrm>
        </p:spPr>
        <p:txBody>
          <a:bodyPr/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133"/>
            </a:lvl2pPr>
            <a:lvl3pPr>
              <a:defRPr sz="3720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9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1417320"/>
          </a:xfrm>
        </p:spPr>
        <p:txBody>
          <a:bodyPr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3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3" y="564303"/>
            <a:ext cx="7620015" cy="2401570"/>
          </a:xfrm>
        </p:spPr>
        <p:txBody>
          <a:bodyPr anchor="t"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552" y="564304"/>
            <a:ext cx="12947992" cy="12096434"/>
          </a:xfrm>
        </p:spPr>
        <p:txBody>
          <a:bodyPr>
            <a:normAutofit/>
          </a:bodyPr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5787"/>
            </a:lvl2pPr>
            <a:lvl3pPr>
              <a:defRPr sz="4960"/>
            </a:lvl3pPr>
            <a:lvl4pPr>
              <a:defRPr sz="4133"/>
            </a:lvl4pPr>
            <a:lvl5pPr>
              <a:defRPr sz="4133"/>
            </a:lvl5pPr>
            <a:lvl6pPr>
              <a:defRPr sz="4133"/>
            </a:lvl6pPr>
            <a:lvl7pPr>
              <a:defRPr sz="4133"/>
            </a:lvl7pPr>
            <a:lvl8pPr>
              <a:defRPr sz="4133"/>
            </a:lvl8pPr>
            <a:lvl9pPr>
              <a:defRPr sz="413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083" y="2965874"/>
            <a:ext cx="7620015" cy="9694864"/>
          </a:xfrm>
        </p:spPr>
        <p:txBody>
          <a:bodyPr>
            <a:normAutofit/>
          </a:bodyPr>
          <a:lstStyle>
            <a:lvl1pPr marL="0" indent="0">
              <a:buNone/>
              <a:defRPr sz="2480">
                <a:latin typeface="Helvetica"/>
                <a:cs typeface="Helvetica"/>
              </a:defRPr>
            </a:lvl1pPr>
            <a:lvl2pPr marL="944895" indent="0">
              <a:buNone/>
              <a:defRPr sz="2480"/>
            </a:lvl2pPr>
            <a:lvl3pPr marL="1889790" indent="0">
              <a:buNone/>
              <a:defRPr sz="2067"/>
            </a:lvl3pPr>
            <a:lvl4pPr marL="2834686" indent="0">
              <a:buNone/>
              <a:defRPr sz="1860"/>
            </a:lvl4pPr>
            <a:lvl5pPr marL="3779581" indent="0">
              <a:buNone/>
              <a:defRPr sz="1860"/>
            </a:lvl5pPr>
            <a:lvl6pPr marL="4724476" indent="0">
              <a:buNone/>
              <a:defRPr sz="1860"/>
            </a:lvl6pPr>
            <a:lvl7pPr marL="5669371" indent="0">
              <a:buNone/>
              <a:defRPr sz="1860"/>
            </a:lvl7pPr>
            <a:lvl8pPr marL="6614267" indent="0">
              <a:buNone/>
              <a:defRPr sz="1860"/>
            </a:lvl8pPr>
            <a:lvl9pPr marL="7559162" indent="0">
              <a:buNone/>
              <a:defRPr sz="186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3" y="3042229"/>
            <a:ext cx="7620015" cy="1617749"/>
          </a:xfrm>
        </p:spPr>
        <p:txBody>
          <a:bodyPr anchor="b"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552" y="3042229"/>
            <a:ext cx="12947992" cy="7575745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5787"/>
            </a:lvl2pPr>
            <a:lvl3pPr>
              <a:defRPr sz="4960"/>
            </a:lvl3pPr>
            <a:lvl4pPr>
              <a:defRPr sz="4133"/>
            </a:lvl4pPr>
            <a:lvl5pPr>
              <a:defRPr sz="4133"/>
            </a:lvl5pPr>
            <a:lvl6pPr>
              <a:defRPr sz="4133"/>
            </a:lvl6pPr>
            <a:lvl7pPr>
              <a:defRPr sz="4133"/>
            </a:lvl7pPr>
            <a:lvl8pPr>
              <a:defRPr sz="4133"/>
            </a:lvl8pPr>
            <a:lvl9pPr>
              <a:defRPr sz="413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083" y="4659980"/>
            <a:ext cx="7620015" cy="5957993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 marL="944895" indent="0">
              <a:buNone/>
              <a:defRPr sz="2480"/>
            </a:lvl2pPr>
            <a:lvl3pPr marL="1889790" indent="0">
              <a:buNone/>
              <a:defRPr sz="2067"/>
            </a:lvl3pPr>
            <a:lvl4pPr marL="2834686" indent="0">
              <a:buNone/>
              <a:defRPr sz="1860"/>
            </a:lvl4pPr>
            <a:lvl5pPr marL="3779581" indent="0">
              <a:buNone/>
              <a:defRPr sz="1860"/>
            </a:lvl5pPr>
            <a:lvl6pPr marL="4724476" indent="0">
              <a:buNone/>
              <a:defRPr sz="1860"/>
            </a:lvl6pPr>
            <a:lvl7pPr marL="5669371" indent="0">
              <a:buNone/>
              <a:defRPr sz="1860"/>
            </a:lvl7pPr>
            <a:lvl8pPr marL="6614267" indent="0">
              <a:buNone/>
              <a:defRPr sz="1860"/>
            </a:lvl8pPr>
            <a:lvl9pPr marL="7559162" indent="0">
              <a:buNone/>
              <a:defRPr sz="186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916312"/>
            <a:ext cx="20845463" cy="1417320"/>
          </a:xfrm>
        </p:spPr>
        <p:txBody>
          <a:bodyPr>
            <a:normAutofit/>
          </a:bodyPr>
          <a:lstStyle>
            <a:lvl1pPr algn="l">
              <a:defRPr sz="496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081" y="2333635"/>
            <a:ext cx="20845463" cy="10327104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5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92" y="9921240"/>
            <a:ext cx="20849652" cy="1171259"/>
          </a:xfrm>
        </p:spPr>
        <p:txBody>
          <a:bodyPr anchor="b"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3892" y="1266402"/>
            <a:ext cx="20849652" cy="8503920"/>
          </a:xfrm>
        </p:spPr>
        <p:txBody>
          <a:bodyPr>
            <a:normAutofit/>
          </a:bodyPr>
          <a:lstStyle>
            <a:lvl1pPr marL="0" indent="0">
              <a:buNone/>
              <a:defRPr sz="7440">
                <a:latin typeface="Helvetica"/>
                <a:cs typeface="Helvetica"/>
              </a:defRPr>
            </a:lvl1pPr>
            <a:lvl2pPr marL="944895" indent="0">
              <a:buNone/>
              <a:defRPr sz="5787"/>
            </a:lvl2pPr>
            <a:lvl3pPr marL="1889790" indent="0">
              <a:buNone/>
              <a:defRPr sz="4960"/>
            </a:lvl3pPr>
            <a:lvl4pPr marL="2834686" indent="0">
              <a:buNone/>
              <a:defRPr sz="4133"/>
            </a:lvl4pPr>
            <a:lvl5pPr marL="3779581" indent="0">
              <a:buNone/>
              <a:defRPr sz="4133"/>
            </a:lvl5pPr>
            <a:lvl6pPr marL="4724476" indent="0">
              <a:buNone/>
              <a:defRPr sz="4133"/>
            </a:lvl6pPr>
            <a:lvl7pPr marL="5669371" indent="0">
              <a:buNone/>
              <a:defRPr sz="4133"/>
            </a:lvl7pPr>
            <a:lvl8pPr marL="6614267" indent="0">
              <a:buNone/>
              <a:defRPr sz="4133"/>
            </a:lvl8pPr>
            <a:lvl9pPr marL="7559162" indent="0">
              <a:buNone/>
              <a:defRPr sz="413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3892" y="11092499"/>
            <a:ext cx="20849652" cy="1663381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 marL="944895" indent="0">
              <a:buNone/>
              <a:defRPr sz="2480"/>
            </a:lvl2pPr>
            <a:lvl3pPr marL="1889790" indent="0">
              <a:buNone/>
              <a:defRPr sz="2067"/>
            </a:lvl3pPr>
            <a:lvl4pPr marL="2834686" indent="0">
              <a:buNone/>
              <a:defRPr sz="1860"/>
            </a:lvl4pPr>
            <a:lvl5pPr marL="3779581" indent="0">
              <a:buNone/>
              <a:defRPr sz="1860"/>
            </a:lvl5pPr>
            <a:lvl6pPr marL="4724476" indent="0">
              <a:buNone/>
              <a:defRPr sz="1860"/>
            </a:lvl6pPr>
            <a:lvl7pPr marL="5669371" indent="0">
              <a:buNone/>
              <a:defRPr sz="1860"/>
            </a:lvl7pPr>
            <a:lvl8pPr marL="6614267" indent="0">
              <a:buNone/>
              <a:defRPr sz="1860"/>
            </a:lvl8pPr>
            <a:lvl9pPr marL="7559162" indent="0">
              <a:buNone/>
              <a:defRPr sz="186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8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92178" y="567586"/>
            <a:ext cx="5211366" cy="1209315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081" y="567586"/>
            <a:ext cx="15248070" cy="12093152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9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96975" y="7224612"/>
            <a:ext cx="854817" cy="697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6935747" y="7224612"/>
            <a:ext cx="854817" cy="697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1336747" y="7230517"/>
            <a:ext cx="854817" cy="697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5757474" y="7230517"/>
            <a:ext cx="854817" cy="697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>
                <a:latin typeface="Helvetica"/>
                <a:cs typeface="Helvetica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20158474" y="7236421"/>
            <a:ext cx="854817" cy="6974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>
                <a:latin typeface="Helvetica"/>
                <a:cs typeface="Helvetica"/>
              </a:rPr>
              <a:t>5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1203075" y="8320434"/>
            <a:ext cx="3318465" cy="929543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5683231" y="8320434"/>
            <a:ext cx="3318465" cy="929543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/>
          </p:nvPr>
        </p:nvSpPr>
        <p:spPr>
          <a:xfrm>
            <a:off x="10110338" y="8320434"/>
            <a:ext cx="3318465" cy="929543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/>
          </p:nvPr>
        </p:nvSpPr>
        <p:spPr>
          <a:xfrm>
            <a:off x="14500510" y="8320434"/>
            <a:ext cx="3318465" cy="929543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/>
          </p:nvPr>
        </p:nvSpPr>
        <p:spPr>
          <a:xfrm>
            <a:off x="18932529" y="8320434"/>
            <a:ext cx="3318465" cy="929543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829609" y="3785165"/>
            <a:ext cx="19687381" cy="2814955"/>
          </a:xfrm>
        </p:spPr>
        <p:txBody>
          <a:bodyPr anchor="t"/>
          <a:lstStyle>
            <a:lvl1pPr algn="ctr">
              <a:defRPr sz="8267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3871" y="7591188"/>
            <a:ext cx="4416877" cy="2649857"/>
          </a:xfrm>
        </p:spPr>
        <p:txBody>
          <a:bodyPr anchor="t">
            <a:no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134027" y="7591188"/>
            <a:ext cx="4416877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61135" y="7591188"/>
            <a:ext cx="4416877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951306" y="7591188"/>
            <a:ext cx="4416877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8383325" y="7591188"/>
            <a:ext cx="4416877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829609" y="3785165"/>
            <a:ext cx="19687381" cy="2814955"/>
          </a:xfrm>
        </p:spPr>
        <p:txBody>
          <a:bodyPr anchor="t"/>
          <a:lstStyle>
            <a:lvl1pPr algn="ctr">
              <a:defRPr sz="8267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>
          <a:xfrm>
            <a:off x="668309" y="6600120"/>
            <a:ext cx="4416877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5134027" y="6600120"/>
            <a:ext cx="4416877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9"/>
          </p:nvPr>
        </p:nvSpPr>
        <p:spPr>
          <a:xfrm>
            <a:off x="9561135" y="6600120"/>
            <a:ext cx="4416877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>
          <a:xfrm>
            <a:off x="13931587" y="6600120"/>
            <a:ext cx="4416877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1"/>
          </p:nvPr>
        </p:nvSpPr>
        <p:spPr>
          <a:xfrm>
            <a:off x="18383325" y="6600120"/>
            <a:ext cx="4416877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3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3028" y="7591188"/>
            <a:ext cx="4858564" cy="2649857"/>
          </a:xfrm>
        </p:spPr>
        <p:txBody>
          <a:bodyPr anchor="t">
            <a:no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62898" y="7591188"/>
            <a:ext cx="4858564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2195719" y="7591188"/>
            <a:ext cx="4858564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8162482" y="7591188"/>
            <a:ext cx="4858564" cy="2649857"/>
          </a:xfrm>
        </p:spPr>
        <p:txBody>
          <a:bodyPr anchor="t">
            <a:normAutofit/>
          </a:bodyPr>
          <a:lstStyle>
            <a:lvl1pPr marL="0" indent="0" algn="ctr">
              <a:buNone/>
              <a:defRPr sz="372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829609" y="3785165"/>
            <a:ext cx="19687381" cy="2814955"/>
          </a:xfrm>
        </p:spPr>
        <p:txBody>
          <a:bodyPr anchor="t"/>
          <a:lstStyle>
            <a:lvl1pPr algn="ctr">
              <a:defRPr sz="8267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>
          <a:xfrm>
            <a:off x="447466" y="6600120"/>
            <a:ext cx="4858564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6262898" y="6600120"/>
            <a:ext cx="4858564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>
          <a:xfrm>
            <a:off x="12176000" y="6600120"/>
            <a:ext cx="4858564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1"/>
          </p:nvPr>
        </p:nvSpPr>
        <p:spPr>
          <a:xfrm>
            <a:off x="18162482" y="6600120"/>
            <a:ext cx="4858564" cy="991068"/>
          </a:xfrm>
        </p:spPr>
        <p:txBody>
          <a:bodyPr anchor="b">
            <a:noAutofit/>
          </a:bodyPr>
          <a:lstStyle>
            <a:lvl1pPr marL="0" indent="0" algn="ctr">
              <a:buNone/>
              <a:defRPr sz="496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8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609" y="3785165"/>
            <a:ext cx="19687381" cy="2814955"/>
          </a:xfrm>
        </p:spPr>
        <p:txBody>
          <a:bodyPr anchor="t"/>
          <a:lstStyle>
            <a:lvl1pPr algn="ctr">
              <a:defRPr sz="8267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609" y="684779"/>
            <a:ext cx="19687381" cy="3100386"/>
          </a:xfrm>
        </p:spPr>
        <p:txBody>
          <a:bodyPr anchor="b">
            <a:normAutofit/>
          </a:bodyPr>
          <a:lstStyle>
            <a:lvl1pPr marL="0" indent="0" algn="ctr">
              <a:buNone/>
              <a:defRPr sz="744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829609" y="6600120"/>
            <a:ext cx="19687381" cy="6060618"/>
          </a:xfrm>
        </p:spPr>
        <p:txBody>
          <a:bodyPr>
            <a:normAutofit/>
          </a:bodyPr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960"/>
            </a:lvl2pPr>
            <a:lvl3pPr>
              <a:defRPr sz="4133"/>
            </a:lvl3pPr>
            <a:lvl4pPr>
              <a:defRPr sz="3720"/>
            </a:lvl4pPr>
            <a:lvl5pPr>
              <a:defRPr sz="3720"/>
            </a:lvl5pPr>
            <a:lvl6pPr>
              <a:defRPr sz="3720"/>
            </a:lvl6pPr>
            <a:lvl7pPr>
              <a:defRPr sz="3720"/>
            </a:lvl7pPr>
            <a:lvl8pPr>
              <a:defRPr sz="3720"/>
            </a:lvl8pPr>
            <a:lvl9pPr>
              <a:defRPr sz="372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35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829609" y="684779"/>
            <a:ext cx="19687381" cy="11975959"/>
          </a:xfrm>
        </p:spPr>
        <p:txBody>
          <a:bodyPr>
            <a:normAutofit/>
          </a:bodyPr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960"/>
            </a:lvl2pPr>
            <a:lvl3pPr>
              <a:defRPr sz="4133"/>
            </a:lvl3pPr>
            <a:lvl4pPr>
              <a:defRPr sz="3720"/>
            </a:lvl4pPr>
            <a:lvl5pPr>
              <a:defRPr sz="3720"/>
            </a:lvl5pPr>
            <a:lvl6pPr>
              <a:defRPr sz="3720"/>
            </a:lvl6pPr>
            <a:lvl7pPr>
              <a:defRPr sz="3720"/>
            </a:lvl7pPr>
            <a:lvl8pPr>
              <a:defRPr sz="3720"/>
            </a:lvl8pPr>
            <a:lvl9pPr>
              <a:defRPr sz="372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609" y="3785165"/>
            <a:ext cx="19687381" cy="2814955"/>
          </a:xfrm>
        </p:spPr>
        <p:txBody>
          <a:bodyPr anchor="t"/>
          <a:lstStyle>
            <a:lvl1pPr algn="ctr">
              <a:defRPr sz="8267" b="1" cap="none" normalizeH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609" y="684779"/>
            <a:ext cx="19687381" cy="3100386"/>
          </a:xfrm>
        </p:spPr>
        <p:txBody>
          <a:bodyPr anchor="b">
            <a:normAutofit/>
          </a:bodyPr>
          <a:lstStyle>
            <a:lvl1pPr marL="0" indent="0" algn="ctr">
              <a:buNone/>
              <a:defRPr sz="744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23161625" cy="14173200"/>
          </a:xfrm>
        </p:spPr>
        <p:txBody>
          <a:bodyPr>
            <a:normAutofit/>
          </a:bodyPr>
          <a:lstStyle>
            <a:lvl1pPr marL="0" indent="0">
              <a:buNone/>
              <a:defRPr sz="4960">
                <a:latin typeface="Helvetica"/>
                <a:cs typeface="Helvetica"/>
              </a:defRPr>
            </a:lvl1pPr>
            <a:lvl2pPr>
              <a:defRPr sz="4960"/>
            </a:lvl2pPr>
            <a:lvl3pPr>
              <a:defRPr sz="4133"/>
            </a:lvl3pPr>
            <a:lvl4pPr>
              <a:defRPr sz="3720"/>
            </a:lvl4pPr>
            <a:lvl5pPr>
              <a:defRPr sz="3720"/>
            </a:lvl5pPr>
            <a:lvl6pPr>
              <a:defRPr sz="3720"/>
            </a:lvl6pPr>
            <a:lvl7pPr>
              <a:defRPr sz="3720"/>
            </a:lvl7pPr>
            <a:lvl8pPr>
              <a:defRPr sz="3720"/>
            </a:lvl8pPr>
            <a:lvl9pPr>
              <a:defRPr sz="372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69" y="3613344"/>
            <a:ext cx="10145336" cy="3342282"/>
          </a:xfrm>
        </p:spPr>
        <p:txBody>
          <a:bodyPr anchor="t">
            <a:normAutofit/>
          </a:bodyPr>
          <a:lstStyle>
            <a:lvl1pPr algn="ctr">
              <a:defRPr sz="7440" b="1" cap="none" normalizeH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369" y="495536"/>
            <a:ext cx="10145336" cy="3117808"/>
          </a:xfrm>
        </p:spPr>
        <p:txBody>
          <a:bodyPr anchor="b">
            <a:normAutofit/>
          </a:bodyPr>
          <a:lstStyle>
            <a:lvl1pPr marL="0" indent="0" algn="ctr">
              <a:buNone/>
              <a:defRPr sz="496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944895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2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1417320"/>
          </a:xfrm>
        </p:spPr>
        <p:txBody>
          <a:bodyPr>
            <a:normAutofit/>
          </a:bodyPr>
          <a:lstStyle>
            <a:lvl1pPr algn="l">
              <a:defRPr sz="496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081" y="1984906"/>
            <a:ext cx="10229718" cy="10675832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960"/>
            </a:lvl2pPr>
            <a:lvl3pPr>
              <a:defRPr sz="4133"/>
            </a:lvl3pPr>
            <a:lvl4pPr>
              <a:defRPr sz="3720"/>
            </a:lvl4pPr>
            <a:lvl5pPr>
              <a:defRPr sz="3720"/>
            </a:lvl5pPr>
            <a:lvl6pPr>
              <a:defRPr sz="3720"/>
            </a:lvl6pPr>
            <a:lvl7pPr>
              <a:defRPr sz="3720"/>
            </a:lvl7pPr>
            <a:lvl8pPr>
              <a:defRPr sz="3720"/>
            </a:lvl8pPr>
            <a:lvl9pPr>
              <a:defRPr sz="372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3826" y="1984906"/>
            <a:ext cx="10229718" cy="10675832"/>
          </a:xfrm>
        </p:spPr>
        <p:txBody>
          <a:bodyPr>
            <a:normAutofit/>
          </a:bodyPr>
          <a:lstStyle>
            <a:lvl1pPr marL="0" indent="0">
              <a:buNone/>
              <a:defRPr sz="3720">
                <a:latin typeface="Helvetica"/>
                <a:cs typeface="Helvetica"/>
              </a:defRPr>
            </a:lvl1pPr>
            <a:lvl2pPr>
              <a:defRPr sz="4960"/>
            </a:lvl2pPr>
            <a:lvl3pPr>
              <a:defRPr sz="4133"/>
            </a:lvl3pPr>
            <a:lvl4pPr>
              <a:defRPr sz="3720"/>
            </a:lvl4pPr>
            <a:lvl5pPr>
              <a:defRPr sz="3720"/>
            </a:lvl5pPr>
            <a:lvl6pPr>
              <a:defRPr sz="3720"/>
            </a:lvl6pPr>
            <a:lvl7pPr>
              <a:defRPr sz="3720"/>
            </a:lvl7pPr>
            <a:lvl8pPr>
              <a:defRPr sz="3720"/>
            </a:lvl8pPr>
            <a:lvl9pPr>
              <a:defRPr sz="372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081" y="567585"/>
            <a:ext cx="20845463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081" y="3307081"/>
            <a:ext cx="20845463" cy="935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8081" y="13136458"/>
            <a:ext cx="5404379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04E3-FE4B-1640-A1AB-7064FD56A7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3555" y="13136458"/>
            <a:ext cx="7334515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99165" y="13136458"/>
            <a:ext cx="5404379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8601-6F79-0A45-A2E2-B698269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</p:sldLayoutIdLst>
  <p:txStyles>
    <p:titleStyle>
      <a:lvl1pPr algn="l" defTabSz="944895" rtl="0" eaLnBrk="1" latinLnBrk="0" hangingPunct="1">
        <a:spcBef>
          <a:spcPct val="0"/>
        </a:spcBef>
        <a:buNone/>
        <a:defRPr sz="4960" b="1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708671" indent="-708671" algn="l" defTabSz="944895" rtl="0" eaLnBrk="1" latinLnBrk="0" hangingPunct="1">
        <a:spcBef>
          <a:spcPct val="20000"/>
        </a:spcBef>
        <a:buFont typeface="Arial"/>
        <a:buChar char="•"/>
        <a:defRPr sz="372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1535455" indent="-590560" algn="l" defTabSz="944895" rtl="0" eaLnBrk="1" latinLnBrk="0" hangingPunct="1">
        <a:spcBef>
          <a:spcPct val="20000"/>
        </a:spcBef>
        <a:buFont typeface="Arial"/>
        <a:buChar char="–"/>
        <a:defRPr sz="372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2362238" indent="-472448" algn="l" defTabSz="944895" rtl="0" eaLnBrk="1" latinLnBrk="0" hangingPunct="1">
        <a:spcBef>
          <a:spcPct val="20000"/>
        </a:spcBef>
        <a:buFont typeface="Arial"/>
        <a:buChar char="•"/>
        <a:defRPr sz="372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307133" indent="-472448" algn="l" defTabSz="944895" rtl="0" eaLnBrk="1" latinLnBrk="0" hangingPunct="1">
        <a:spcBef>
          <a:spcPct val="20000"/>
        </a:spcBef>
        <a:buFont typeface="Arial"/>
        <a:buChar char="–"/>
        <a:defRPr sz="372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4252029" indent="-472448" algn="l" defTabSz="944895" rtl="0" eaLnBrk="1" latinLnBrk="0" hangingPunct="1">
        <a:spcBef>
          <a:spcPct val="20000"/>
        </a:spcBef>
        <a:buFont typeface="Arial"/>
        <a:buChar char="»"/>
        <a:defRPr sz="372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5196924" indent="-472448" algn="l" defTabSz="944895" rtl="0" eaLnBrk="1" latinLnBrk="0" hangingPunct="1">
        <a:spcBef>
          <a:spcPct val="20000"/>
        </a:spcBef>
        <a:buFont typeface="Arial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6pPr>
      <a:lvl7pPr marL="6141819" indent="-472448" algn="l" defTabSz="944895" rtl="0" eaLnBrk="1" latinLnBrk="0" hangingPunct="1">
        <a:spcBef>
          <a:spcPct val="20000"/>
        </a:spcBef>
        <a:buFont typeface="Arial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7pPr>
      <a:lvl8pPr marL="7086714" indent="-472448" algn="l" defTabSz="944895" rtl="0" eaLnBrk="1" latinLnBrk="0" hangingPunct="1">
        <a:spcBef>
          <a:spcPct val="20000"/>
        </a:spcBef>
        <a:buFont typeface="Arial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8pPr>
      <a:lvl9pPr marL="8031610" indent="-472448" algn="l" defTabSz="944895" rtl="0" eaLnBrk="1" latinLnBrk="0" hangingPunct="1">
        <a:spcBef>
          <a:spcPct val="20000"/>
        </a:spcBef>
        <a:buFont typeface="Arial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895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90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686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581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476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371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267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162" algn="l" defTabSz="944895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F8447-F21E-B24D-9625-A38E4F081E0D}"/>
              </a:ext>
            </a:extLst>
          </p:cNvPr>
          <p:cNvSpPr/>
          <p:nvPr/>
        </p:nvSpPr>
        <p:spPr>
          <a:xfrm rot="16200000">
            <a:off x="4971762" y="268914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7*7 conv, 3/64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B6D134-2574-F648-9550-7AE90C25EFE0}"/>
              </a:ext>
            </a:extLst>
          </p:cNvPr>
          <p:cNvCxnSpPr>
            <a:cxnSpLocks/>
          </p:cNvCxnSpPr>
          <p:nvPr/>
        </p:nvCxnSpPr>
        <p:spPr>
          <a:xfrm flipV="1">
            <a:off x="5204999" y="2826307"/>
            <a:ext cx="532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F257CE-094D-1244-8CDB-865258A538E0}"/>
              </a:ext>
            </a:extLst>
          </p:cNvPr>
          <p:cNvGrpSpPr/>
          <p:nvPr/>
        </p:nvGrpSpPr>
        <p:grpSpPr>
          <a:xfrm>
            <a:off x="6044539" y="1612505"/>
            <a:ext cx="2656160" cy="2545204"/>
            <a:chOff x="4076039" y="1606731"/>
            <a:chExt cx="2656160" cy="25452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F95F62-907D-244F-A511-762A4EBFF7BA}"/>
                </a:ext>
              </a:extLst>
            </p:cNvPr>
            <p:cNvSpPr/>
            <p:nvPr/>
          </p:nvSpPr>
          <p:spPr>
            <a:xfrm rot="16200000">
              <a:off x="3801372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64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10C752-6E5D-DF41-B6F9-E8C7657A607B}"/>
                </a:ext>
              </a:extLst>
            </p:cNvPr>
            <p:cNvSpPr/>
            <p:nvPr/>
          </p:nvSpPr>
          <p:spPr>
            <a:xfrm rot="16200000">
              <a:off x="4389291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64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BA9EA-DD1B-A445-8FDF-11382012977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076039" y="2820532"/>
              <a:ext cx="502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39BFFD-442F-5647-978B-5B9715E285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10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82B80A-BAF1-5544-8405-F845CA362F67}"/>
                </a:ext>
              </a:extLst>
            </p:cNvPr>
            <p:cNvSpPr/>
            <p:nvPr/>
          </p:nvSpPr>
          <p:spPr>
            <a:xfrm>
              <a:off x="4433136" y="1606731"/>
              <a:ext cx="2299063" cy="24558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7F2B14-E4EF-524E-BA9D-9CCA6FB723BA}"/>
                </a:ext>
              </a:extLst>
            </p:cNvPr>
            <p:cNvSpPr/>
            <p:nvPr/>
          </p:nvSpPr>
          <p:spPr>
            <a:xfrm rot="16200000">
              <a:off x="4955485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64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8036B5-C99F-B649-93EB-838237BA11FD}"/>
                </a:ext>
              </a:extLst>
            </p:cNvPr>
            <p:cNvSpPr/>
            <p:nvPr/>
          </p:nvSpPr>
          <p:spPr>
            <a:xfrm rot="16200000">
              <a:off x="5543404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64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FBA3A0-AAB5-0844-9F5C-5D942603FB65}"/>
                </a:ext>
              </a:extLst>
            </p:cNvPr>
            <p:cNvCxnSpPr>
              <a:cxnSpLocks/>
            </p:cNvCxnSpPr>
            <p:nvPr/>
          </p:nvCxnSpPr>
          <p:spPr>
            <a:xfrm>
              <a:off x="6018323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4841C24-4EA0-D148-8744-DB9629C526FA}"/>
                </a:ext>
              </a:extLst>
            </p:cNvPr>
            <p:cNvCxnSpPr>
              <a:cxnSpLocks/>
            </p:cNvCxnSpPr>
            <p:nvPr/>
          </p:nvCxnSpPr>
          <p:spPr>
            <a:xfrm>
              <a:off x="5440851" y="2834639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E0F1FE-E279-0D4E-961E-9494A191424F}"/>
                </a:ext>
              </a:extLst>
            </p:cNvPr>
            <p:cNvSpPr txBox="1"/>
            <p:nvPr/>
          </p:nvSpPr>
          <p:spPr>
            <a:xfrm>
              <a:off x="4987177" y="3782603"/>
              <a:ext cx="116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Block 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ED5469-5978-DF43-930D-9F6D27821CD9}"/>
              </a:ext>
            </a:extLst>
          </p:cNvPr>
          <p:cNvGrpSpPr/>
          <p:nvPr/>
        </p:nvGrpSpPr>
        <p:grpSpPr>
          <a:xfrm>
            <a:off x="8563464" y="1624253"/>
            <a:ext cx="2656160" cy="2545204"/>
            <a:chOff x="4076039" y="1606731"/>
            <a:chExt cx="2656160" cy="25452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C8061A-6F4C-1643-B097-92C14A1B8856}"/>
                </a:ext>
              </a:extLst>
            </p:cNvPr>
            <p:cNvSpPr/>
            <p:nvPr/>
          </p:nvSpPr>
          <p:spPr>
            <a:xfrm rot="16200000">
              <a:off x="3801372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128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5CA3CD-51BB-C348-BF69-822C9DB7894C}"/>
                </a:ext>
              </a:extLst>
            </p:cNvPr>
            <p:cNvSpPr/>
            <p:nvPr/>
          </p:nvSpPr>
          <p:spPr>
            <a:xfrm rot="16200000">
              <a:off x="4389291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128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F4D8BC-FF75-1546-AB0F-FB63DD2B3A71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4076039" y="2820532"/>
              <a:ext cx="502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2EAABB-B862-9F4C-B0A8-9A0A091565DE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10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B13-A26A-9044-87F6-601956E2410B}"/>
                </a:ext>
              </a:extLst>
            </p:cNvPr>
            <p:cNvSpPr/>
            <p:nvPr/>
          </p:nvSpPr>
          <p:spPr>
            <a:xfrm>
              <a:off x="4433136" y="1606731"/>
              <a:ext cx="2299063" cy="24558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B75B91-5B47-4343-9B41-B47E14F3B00E}"/>
                </a:ext>
              </a:extLst>
            </p:cNvPr>
            <p:cNvSpPr/>
            <p:nvPr/>
          </p:nvSpPr>
          <p:spPr>
            <a:xfrm rot="16200000">
              <a:off x="4955485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128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E15FD9C-AF9C-6049-83C6-421075E96EE4}"/>
                </a:ext>
              </a:extLst>
            </p:cNvPr>
            <p:cNvSpPr/>
            <p:nvPr/>
          </p:nvSpPr>
          <p:spPr>
            <a:xfrm rot="16200000">
              <a:off x="5543404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128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EA08A00-357C-6040-B03D-806539BFC410}"/>
                </a:ext>
              </a:extLst>
            </p:cNvPr>
            <p:cNvCxnSpPr>
              <a:cxnSpLocks/>
            </p:cNvCxnSpPr>
            <p:nvPr/>
          </p:nvCxnSpPr>
          <p:spPr>
            <a:xfrm>
              <a:off x="6018323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F2B8578-AF4A-5140-BB8E-D353FFFAB755}"/>
                </a:ext>
              </a:extLst>
            </p:cNvPr>
            <p:cNvCxnSpPr>
              <a:cxnSpLocks/>
            </p:cNvCxnSpPr>
            <p:nvPr/>
          </p:nvCxnSpPr>
          <p:spPr>
            <a:xfrm>
              <a:off x="5440851" y="2834639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150EE5-F2FE-EC47-8BA9-9A7D16B8F487}"/>
                </a:ext>
              </a:extLst>
            </p:cNvPr>
            <p:cNvSpPr txBox="1"/>
            <p:nvPr/>
          </p:nvSpPr>
          <p:spPr>
            <a:xfrm>
              <a:off x="4987177" y="3782603"/>
              <a:ext cx="116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Block 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3FE16C-2C6C-B646-9510-720913A68EE6}"/>
              </a:ext>
            </a:extLst>
          </p:cNvPr>
          <p:cNvGrpSpPr/>
          <p:nvPr/>
        </p:nvGrpSpPr>
        <p:grpSpPr>
          <a:xfrm>
            <a:off x="11096271" y="1622233"/>
            <a:ext cx="2656160" cy="2545204"/>
            <a:chOff x="4076039" y="1606731"/>
            <a:chExt cx="2656160" cy="254520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710724-29B1-1B42-8115-C664549AE998}"/>
                </a:ext>
              </a:extLst>
            </p:cNvPr>
            <p:cNvSpPr/>
            <p:nvPr/>
          </p:nvSpPr>
          <p:spPr>
            <a:xfrm rot="16200000">
              <a:off x="3801372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256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948D1A9-EED7-2C46-838F-918FD35518D5}"/>
                </a:ext>
              </a:extLst>
            </p:cNvPr>
            <p:cNvSpPr/>
            <p:nvPr/>
          </p:nvSpPr>
          <p:spPr>
            <a:xfrm rot="16200000">
              <a:off x="4389291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256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26EF6-7BA0-7B4B-B293-71CF5061E82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076039" y="2820532"/>
              <a:ext cx="502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BB5C056-FBD1-6B48-9981-C149D902E7D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10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4A847B-DF94-394D-AE1D-0CF0018BF1B1}"/>
                </a:ext>
              </a:extLst>
            </p:cNvPr>
            <p:cNvSpPr/>
            <p:nvPr/>
          </p:nvSpPr>
          <p:spPr>
            <a:xfrm>
              <a:off x="4433136" y="1606731"/>
              <a:ext cx="2299063" cy="24558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96AF3F-988E-6349-8A09-7E91E17AF774}"/>
                </a:ext>
              </a:extLst>
            </p:cNvPr>
            <p:cNvSpPr/>
            <p:nvPr/>
          </p:nvSpPr>
          <p:spPr>
            <a:xfrm rot="16200000">
              <a:off x="4955485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256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9DC2A6F-80D3-DE46-9BD9-2DBA406BE33C}"/>
                </a:ext>
              </a:extLst>
            </p:cNvPr>
            <p:cNvSpPr/>
            <p:nvPr/>
          </p:nvSpPr>
          <p:spPr>
            <a:xfrm rot="16200000">
              <a:off x="5543404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256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F58BCE4-8B07-5640-B287-3BDE6472086C}"/>
                </a:ext>
              </a:extLst>
            </p:cNvPr>
            <p:cNvCxnSpPr>
              <a:cxnSpLocks/>
            </p:cNvCxnSpPr>
            <p:nvPr/>
          </p:nvCxnSpPr>
          <p:spPr>
            <a:xfrm>
              <a:off x="6018323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CEAE2F1-414F-1548-A433-11668580A178}"/>
                </a:ext>
              </a:extLst>
            </p:cNvPr>
            <p:cNvCxnSpPr>
              <a:cxnSpLocks/>
            </p:cNvCxnSpPr>
            <p:nvPr/>
          </p:nvCxnSpPr>
          <p:spPr>
            <a:xfrm>
              <a:off x="5440851" y="2834639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D11DD-A6D8-C743-877C-34F3C2CB501F}"/>
                </a:ext>
              </a:extLst>
            </p:cNvPr>
            <p:cNvSpPr txBox="1"/>
            <p:nvPr/>
          </p:nvSpPr>
          <p:spPr>
            <a:xfrm>
              <a:off x="4987177" y="3782603"/>
              <a:ext cx="116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Block 3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7B404F-D919-FB43-A4F5-54BB5E7FFC41}"/>
              </a:ext>
            </a:extLst>
          </p:cNvPr>
          <p:cNvGrpSpPr/>
          <p:nvPr/>
        </p:nvGrpSpPr>
        <p:grpSpPr>
          <a:xfrm>
            <a:off x="13615196" y="1612505"/>
            <a:ext cx="2656160" cy="2545204"/>
            <a:chOff x="4076039" y="1606731"/>
            <a:chExt cx="2656160" cy="254520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20A8C7-C200-C84C-9694-3D0FCED7CD1E}"/>
                </a:ext>
              </a:extLst>
            </p:cNvPr>
            <p:cNvSpPr/>
            <p:nvPr/>
          </p:nvSpPr>
          <p:spPr>
            <a:xfrm rot="16200000">
              <a:off x="3801372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512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84A41CB-5170-CC40-A3E4-D5CA75333624}"/>
                </a:ext>
              </a:extLst>
            </p:cNvPr>
            <p:cNvSpPr/>
            <p:nvPr/>
          </p:nvSpPr>
          <p:spPr>
            <a:xfrm rot="16200000">
              <a:off x="4389291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512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625787-2C51-294C-BB4D-7737ECFF9CB8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4076039" y="2820532"/>
              <a:ext cx="5025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BAB0CDD-87EF-6342-B28C-EE81C48E8F7B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10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F2AA5C4-F12C-CC49-88C2-3C3B0E8B64BB}"/>
                </a:ext>
              </a:extLst>
            </p:cNvPr>
            <p:cNvSpPr/>
            <p:nvPr/>
          </p:nvSpPr>
          <p:spPr>
            <a:xfrm>
              <a:off x="4433136" y="1606731"/>
              <a:ext cx="2299063" cy="24558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10CB09-5CDE-554C-B5F4-5AC1652ADA8B}"/>
                </a:ext>
              </a:extLst>
            </p:cNvPr>
            <p:cNvSpPr/>
            <p:nvPr/>
          </p:nvSpPr>
          <p:spPr>
            <a:xfrm rot="16200000">
              <a:off x="4955485" y="2683372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512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20114D-F388-AF4C-B109-0513AE871EB9}"/>
                </a:ext>
              </a:extLst>
            </p:cNvPr>
            <p:cNvSpPr/>
            <p:nvPr/>
          </p:nvSpPr>
          <p:spPr>
            <a:xfrm rot="16200000">
              <a:off x="5543404" y="2683371"/>
              <a:ext cx="1828800" cy="2743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3*3 conv, 512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603E6A4-2AC2-CD41-8D1A-E8EF25F44176}"/>
                </a:ext>
              </a:extLst>
            </p:cNvPr>
            <p:cNvCxnSpPr>
              <a:cxnSpLocks/>
            </p:cNvCxnSpPr>
            <p:nvPr/>
          </p:nvCxnSpPr>
          <p:spPr>
            <a:xfrm>
              <a:off x="6018323" y="2820530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3EEDFF1-A05A-2544-A167-B42FFE4402C0}"/>
                </a:ext>
              </a:extLst>
            </p:cNvPr>
            <p:cNvCxnSpPr>
              <a:cxnSpLocks/>
            </p:cNvCxnSpPr>
            <p:nvPr/>
          </p:nvCxnSpPr>
          <p:spPr>
            <a:xfrm>
              <a:off x="5440851" y="2834639"/>
              <a:ext cx="3076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9203C1-5D67-C94F-B69A-36BBFC61B9CE}"/>
                </a:ext>
              </a:extLst>
            </p:cNvPr>
            <p:cNvSpPr txBox="1"/>
            <p:nvPr/>
          </p:nvSpPr>
          <p:spPr>
            <a:xfrm>
              <a:off x="4987177" y="3782603"/>
              <a:ext cx="116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Block 4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9365739-1E24-F041-81EE-FED95754ADA0}"/>
              </a:ext>
            </a:extLst>
          </p:cNvPr>
          <p:cNvSpPr/>
          <p:nvPr/>
        </p:nvSpPr>
        <p:spPr>
          <a:xfrm rot="16200000">
            <a:off x="16012316" y="2689143"/>
            <a:ext cx="27432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9422" tIns="69711" rIns="139422" bIns="69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fc, 512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232675-BEFE-6A42-97E7-7A43A2E70543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 flipV="1">
            <a:off x="16134121" y="2826303"/>
            <a:ext cx="111263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47F2429-9516-4144-8372-2CB9040C2B98}"/>
              </a:ext>
            </a:extLst>
          </p:cNvPr>
          <p:cNvSpPr txBox="1"/>
          <p:nvPr/>
        </p:nvSpPr>
        <p:spPr>
          <a:xfrm>
            <a:off x="3675502" y="2641637"/>
            <a:ext cx="165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Geospatial Inputs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9166100-7F74-744A-9BBC-917D1BC7BF27}"/>
              </a:ext>
            </a:extLst>
          </p:cNvPr>
          <p:cNvSpPr txBox="1"/>
          <p:nvPr/>
        </p:nvSpPr>
        <p:spPr>
          <a:xfrm>
            <a:off x="17766602" y="2513120"/>
            <a:ext cx="170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Geospatial Outputs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9C933C3-AF26-2640-B24F-F5480CED9917}"/>
              </a:ext>
            </a:extLst>
          </p:cNvPr>
          <p:cNvSpPr txBox="1"/>
          <p:nvPr/>
        </p:nvSpPr>
        <p:spPr>
          <a:xfrm>
            <a:off x="5414403" y="4521252"/>
            <a:ext cx="1234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Geospatial Graph </a:t>
            </a:r>
            <a:r>
              <a:rPr lang="en-US" sz="1800" dirty="0" err="1"/>
              <a:t>ResNet</a:t>
            </a:r>
            <a:r>
              <a:rPr lang="en-US" sz="1800" dirty="0"/>
              <a:t> – Representation Learning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6A8E80D-86D8-A448-8DA3-9BDCAAD4CD6C}"/>
              </a:ext>
            </a:extLst>
          </p:cNvPr>
          <p:cNvSpPr txBox="1"/>
          <p:nvPr/>
        </p:nvSpPr>
        <p:spPr>
          <a:xfrm>
            <a:off x="6685343" y="4078207"/>
            <a:ext cx="170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County-level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C4259C-BD90-7746-84E3-B3BD60ABE336}"/>
              </a:ext>
            </a:extLst>
          </p:cNvPr>
          <p:cNvSpPr txBox="1"/>
          <p:nvPr/>
        </p:nvSpPr>
        <p:spPr>
          <a:xfrm>
            <a:off x="9229279" y="4089701"/>
            <a:ext cx="170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State-level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5ADF3A-0102-254D-AF79-00A0E6A8DF41}"/>
              </a:ext>
            </a:extLst>
          </p:cNvPr>
          <p:cNvSpPr txBox="1"/>
          <p:nvPr/>
        </p:nvSpPr>
        <p:spPr>
          <a:xfrm>
            <a:off x="11750073" y="4101646"/>
            <a:ext cx="170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Region-level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CAAB16B-F562-DE43-AAD1-AEAA78538D8F}"/>
              </a:ext>
            </a:extLst>
          </p:cNvPr>
          <p:cNvSpPr txBox="1"/>
          <p:nvPr/>
        </p:nvSpPr>
        <p:spPr>
          <a:xfrm>
            <a:off x="14359622" y="4087236"/>
            <a:ext cx="170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Nation-level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74FB146-3610-D842-8F03-2F9C0712DDED}"/>
              </a:ext>
            </a:extLst>
          </p:cNvPr>
          <p:cNvSpPr/>
          <p:nvPr/>
        </p:nvSpPr>
        <p:spPr>
          <a:xfrm>
            <a:off x="6350776" y="1154857"/>
            <a:ext cx="2419149" cy="1671471"/>
          </a:xfrm>
          <a:custGeom>
            <a:avLst/>
            <a:gdLst>
              <a:gd name="connsiteX0" fmla="*/ 0 w 2576946"/>
              <a:gd name="connsiteY0" fmla="*/ 1454728 h 1482437"/>
              <a:gd name="connsiteX1" fmla="*/ 0 w 2576946"/>
              <a:gd name="connsiteY1" fmla="*/ 0 h 1482437"/>
              <a:gd name="connsiteX2" fmla="*/ 2576946 w 2576946"/>
              <a:gd name="connsiteY2" fmla="*/ 0 h 1482437"/>
              <a:gd name="connsiteX3" fmla="*/ 2576946 w 2576946"/>
              <a:gd name="connsiteY3" fmla="*/ 1482437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482437">
                <a:moveTo>
                  <a:pt x="0" y="1454728"/>
                </a:moveTo>
                <a:lnTo>
                  <a:pt x="0" y="0"/>
                </a:lnTo>
                <a:lnTo>
                  <a:pt x="2576946" y="0"/>
                </a:lnTo>
                <a:lnTo>
                  <a:pt x="2576946" y="1482437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B79A1594-B30C-7041-B9F5-41A02A304B1F}"/>
              </a:ext>
            </a:extLst>
          </p:cNvPr>
          <p:cNvSpPr/>
          <p:nvPr/>
        </p:nvSpPr>
        <p:spPr>
          <a:xfrm>
            <a:off x="8872204" y="1154856"/>
            <a:ext cx="2419149" cy="1671471"/>
          </a:xfrm>
          <a:custGeom>
            <a:avLst/>
            <a:gdLst>
              <a:gd name="connsiteX0" fmla="*/ 0 w 2576946"/>
              <a:gd name="connsiteY0" fmla="*/ 1454728 h 1482437"/>
              <a:gd name="connsiteX1" fmla="*/ 0 w 2576946"/>
              <a:gd name="connsiteY1" fmla="*/ 0 h 1482437"/>
              <a:gd name="connsiteX2" fmla="*/ 2576946 w 2576946"/>
              <a:gd name="connsiteY2" fmla="*/ 0 h 1482437"/>
              <a:gd name="connsiteX3" fmla="*/ 2576946 w 2576946"/>
              <a:gd name="connsiteY3" fmla="*/ 1482437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482437">
                <a:moveTo>
                  <a:pt x="0" y="1454728"/>
                </a:moveTo>
                <a:lnTo>
                  <a:pt x="0" y="0"/>
                </a:lnTo>
                <a:lnTo>
                  <a:pt x="2576946" y="0"/>
                </a:lnTo>
                <a:lnTo>
                  <a:pt x="2576946" y="1482437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F11AA387-886F-994E-8FF7-E3C919341CA8}"/>
              </a:ext>
            </a:extLst>
          </p:cNvPr>
          <p:cNvSpPr/>
          <p:nvPr/>
        </p:nvSpPr>
        <p:spPr>
          <a:xfrm>
            <a:off x="11406746" y="1154856"/>
            <a:ext cx="2419149" cy="1671471"/>
          </a:xfrm>
          <a:custGeom>
            <a:avLst/>
            <a:gdLst>
              <a:gd name="connsiteX0" fmla="*/ 0 w 2576946"/>
              <a:gd name="connsiteY0" fmla="*/ 1454728 h 1482437"/>
              <a:gd name="connsiteX1" fmla="*/ 0 w 2576946"/>
              <a:gd name="connsiteY1" fmla="*/ 0 h 1482437"/>
              <a:gd name="connsiteX2" fmla="*/ 2576946 w 2576946"/>
              <a:gd name="connsiteY2" fmla="*/ 0 h 1482437"/>
              <a:gd name="connsiteX3" fmla="*/ 2576946 w 2576946"/>
              <a:gd name="connsiteY3" fmla="*/ 1482437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482437">
                <a:moveTo>
                  <a:pt x="0" y="1454728"/>
                </a:moveTo>
                <a:lnTo>
                  <a:pt x="0" y="0"/>
                </a:lnTo>
                <a:lnTo>
                  <a:pt x="2576946" y="0"/>
                </a:lnTo>
                <a:lnTo>
                  <a:pt x="2576946" y="1482437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D8A3B179-F468-4D4D-86F4-DE5CC5AD522F}"/>
              </a:ext>
            </a:extLst>
          </p:cNvPr>
          <p:cNvSpPr/>
          <p:nvPr/>
        </p:nvSpPr>
        <p:spPr>
          <a:xfrm>
            <a:off x="13928795" y="1154844"/>
            <a:ext cx="2419149" cy="1671471"/>
          </a:xfrm>
          <a:custGeom>
            <a:avLst/>
            <a:gdLst>
              <a:gd name="connsiteX0" fmla="*/ 0 w 2576946"/>
              <a:gd name="connsiteY0" fmla="*/ 1454728 h 1482437"/>
              <a:gd name="connsiteX1" fmla="*/ 0 w 2576946"/>
              <a:gd name="connsiteY1" fmla="*/ 0 h 1482437"/>
              <a:gd name="connsiteX2" fmla="*/ 2576946 w 2576946"/>
              <a:gd name="connsiteY2" fmla="*/ 0 h 1482437"/>
              <a:gd name="connsiteX3" fmla="*/ 2576946 w 2576946"/>
              <a:gd name="connsiteY3" fmla="*/ 1482437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946" h="1482437">
                <a:moveTo>
                  <a:pt x="0" y="1454728"/>
                </a:moveTo>
                <a:lnTo>
                  <a:pt x="0" y="0"/>
                </a:lnTo>
                <a:lnTo>
                  <a:pt x="2576946" y="0"/>
                </a:lnTo>
                <a:lnTo>
                  <a:pt x="2576946" y="1482437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17FBFA-CAD7-944A-9A6E-9A0201FDAA45}"/>
              </a:ext>
            </a:extLst>
          </p:cNvPr>
          <p:cNvCxnSpPr>
            <a:cxnSpLocks/>
          </p:cNvCxnSpPr>
          <p:nvPr/>
        </p:nvCxnSpPr>
        <p:spPr>
          <a:xfrm>
            <a:off x="17521076" y="2836034"/>
            <a:ext cx="5452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9FDADBF-52B0-1142-A512-77FCB85D700B}"/>
              </a:ext>
            </a:extLst>
          </p:cNvPr>
          <p:cNvSpPr txBox="1"/>
          <p:nvPr/>
        </p:nvSpPr>
        <p:spPr>
          <a:xfrm>
            <a:off x="6423943" y="780807"/>
            <a:ext cx="22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County boundaries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5D68F8-21B3-5847-9AD7-595D592BD075}"/>
              </a:ext>
            </a:extLst>
          </p:cNvPr>
          <p:cNvSpPr txBox="1"/>
          <p:nvPr/>
        </p:nvSpPr>
        <p:spPr>
          <a:xfrm>
            <a:off x="8942834" y="777169"/>
            <a:ext cx="22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State boundaries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20D1E8-2A16-7F4E-A6A1-71CD3417AEF5}"/>
              </a:ext>
            </a:extLst>
          </p:cNvPr>
          <p:cNvSpPr txBox="1"/>
          <p:nvPr/>
        </p:nvSpPr>
        <p:spPr>
          <a:xfrm>
            <a:off x="11462166" y="763314"/>
            <a:ext cx="22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Region boundaries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D1C7B66-EFDD-A744-848A-A555340CE826}"/>
              </a:ext>
            </a:extLst>
          </p:cNvPr>
          <p:cNvSpPr txBox="1"/>
          <p:nvPr/>
        </p:nvSpPr>
        <p:spPr>
          <a:xfrm>
            <a:off x="13967625" y="765195"/>
            <a:ext cx="22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US boundary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28BB-FBCB-4543-885E-92C3B34C64B5}"/>
              </a:ext>
            </a:extLst>
          </p:cNvPr>
          <p:cNvSpPr/>
          <p:nvPr/>
        </p:nvSpPr>
        <p:spPr>
          <a:xfrm>
            <a:off x="1182060" y="6289964"/>
            <a:ext cx="7840968" cy="586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US MAP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8B3E36-EED5-004C-B370-3FAB339D31E6}"/>
              </a:ext>
            </a:extLst>
          </p:cNvPr>
          <p:cNvSpPr>
            <a:spLocks noChangeAspect="1"/>
          </p:cNvSpPr>
          <p:nvPr/>
        </p:nvSpPr>
        <p:spPr>
          <a:xfrm>
            <a:off x="18479452" y="5135067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1654FC5-80EC-6C49-9159-CAB03D447636}"/>
              </a:ext>
            </a:extLst>
          </p:cNvPr>
          <p:cNvSpPr>
            <a:spLocks noChangeAspect="1"/>
          </p:cNvSpPr>
          <p:nvPr/>
        </p:nvSpPr>
        <p:spPr>
          <a:xfrm>
            <a:off x="17092497" y="6922303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56566CC-47A9-8C44-AE2B-ECF9A38A8616}"/>
              </a:ext>
            </a:extLst>
          </p:cNvPr>
          <p:cNvSpPr>
            <a:spLocks noChangeAspect="1"/>
          </p:cNvSpPr>
          <p:nvPr/>
        </p:nvSpPr>
        <p:spPr>
          <a:xfrm>
            <a:off x="15622184" y="8723394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E461625-6953-784C-904C-BF0A89634A5C}"/>
              </a:ext>
            </a:extLst>
          </p:cNvPr>
          <p:cNvSpPr>
            <a:spLocks noChangeAspect="1"/>
          </p:cNvSpPr>
          <p:nvPr/>
        </p:nvSpPr>
        <p:spPr>
          <a:xfrm>
            <a:off x="14259973" y="1051063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Counties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7E53B1A-C959-6E42-8B46-36AA8D164100}"/>
              </a:ext>
            </a:extLst>
          </p:cNvPr>
          <p:cNvSpPr>
            <a:spLocks noChangeAspect="1"/>
          </p:cNvSpPr>
          <p:nvPr/>
        </p:nvSpPr>
        <p:spPr>
          <a:xfrm>
            <a:off x="12768742" y="12103902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Tracts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9D2874-F099-DC41-9418-BD0A15F35613}"/>
              </a:ext>
            </a:extLst>
          </p:cNvPr>
          <p:cNvCxnSpPr>
            <a:cxnSpLocks/>
            <a:stCxn id="7" idx="4"/>
            <a:endCxn id="168" idx="0"/>
          </p:cNvCxnSpPr>
          <p:nvPr/>
        </p:nvCxnSpPr>
        <p:spPr>
          <a:xfrm flipH="1">
            <a:off x="17641137" y="6232347"/>
            <a:ext cx="1386955" cy="68995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3A6F0ED-06D0-C943-BAE7-A3662A6FDF44}"/>
              </a:ext>
            </a:extLst>
          </p:cNvPr>
          <p:cNvCxnSpPr>
            <a:cxnSpLocks/>
            <a:stCxn id="168" idx="4"/>
            <a:endCxn id="169" idx="0"/>
          </p:cNvCxnSpPr>
          <p:nvPr/>
        </p:nvCxnSpPr>
        <p:spPr>
          <a:xfrm flipH="1">
            <a:off x="16170824" y="8019583"/>
            <a:ext cx="1470313" cy="70381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DCB1022-E0A9-5740-8ACD-8C7DE6326E72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 flipH="1">
            <a:off x="14808613" y="9820674"/>
            <a:ext cx="1362211" cy="68995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DFB4624-2310-6F46-A24D-4CCB860E86C3}"/>
              </a:ext>
            </a:extLst>
          </p:cNvPr>
          <p:cNvCxnSpPr>
            <a:cxnSpLocks/>
            <a:stCxn id="170" idx="4"/>
            <a:endCxn id="176" idx="0"/>
          </p:cNvCxnSpPr>
          <p:nvPr/>
        </p:nvCxnSpPr>
        <p:spPr>
          <a:xfrm flipH="1">
            <a:off x="13317382" y="11607910"/>
            <a:ext cx="1491231" cy="49599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68479B0-C6B0-2349-8F1D-6D3197AD6574}"/>
              </a:ext>
            </a:extLst>
          </p:cNvPr>
          <p:cNvCxnSpPr>
            <a:cxnSpLocks/>
            <a:stCxn id="7" idx="4"/>
            <a:endCxn id="186" idx="0"/>
          </p:cNvCxnSpPr>
          <p:nvPr/>
        </p:nvCxnSpPr>
        <p:spPr>
          <a:xfrm>
            <a:off x="19028092" y="6232347"/>
            <a:ext cx="1405927" cy="68995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3F50926D-3F43-554F-B128-E4DFF427933C}"/>
              </a:ext>
            </a:extLst>
          </p:cNvPr>
          <p:cNvSpPr>
            <a:spLocks noChangeAspect="1"/>
          </p:cNvSpPr>
          <p:nvPr/>
        </p:nvSpPr>
        <p:spPr>
          <a:xfrm>
            <a:off x="19885379" y="6922303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0578270-E9D4-434C-9D5A-4139B73EBB4B}"/>
              </a:ext>
            </a:extLst>
          </p:cNvPr>
          <p:cNvSpPr>
            <a:spLocks noChangeAspect="1"/>
          </p:cNvSpPr>
          <p:nvPr/>
        </p:nvSpPr>
        <p:spPr>
          <a:xfrm>
            <a:off x="18661024" y="8723394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9B73A7A-493F-2D49-87EA-A8DA0E92DC8B}"/>
              </a:ext>
            </a:extLst>
          </p:cNvPr>
          <p:cNvSpPr>
            <a:spLocks noChangeAspect="1"/>
          </p:cNvSpPr>
          <p:nvPr/>
        </p:nvSpPr>
        <p:spPr>
          <a:xfrm>
            <a:off x="17111241" y="1051063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Counties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AE09221-01FA-6B4A-B555-D5A050BE299A}"/>
              </a:ext>
            </a:extLst>
          </p:cNvPr>
          <p:cNvSpPr>
            <a:spLocks noChangeAspect="1"/>
          </p:cNvSpPr>
          <p:nvPr/>
        </p:nvSpPr>
        <p:spPr>
          <a:xfrm>
            <a:off x="15929034" y="12122400"/>
            <a:ext cx="1097280" cy="10972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Tracts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F167D5-6F09-074D-9EEA-4C8F0775F297}"/>
              </a:ext>
            </a:extLst>
          </p:cNvPr>
          <p:cNvCxnSpPr>
            <a:cxnSpLocks/>
            <a:stCxn id="168" idx="4"/>
            <a:endCxn id="187" idx="0"/>
          </p:cNvCxnSpPr>
          <p:nvPr/>
        </p:nvCxnSpPr>
        <p:spPr>
          <a:xfrm>
            <a:off x="17641137" y="8019583"/>
            <a:ext cx="1568527" cy="70381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4C5096C-C1A5-E44D-A150-0E35AC29D71B}"/>
              </a:ext>
            </a:extLst>
          </p:cNvPr>
          <p:cNvCxnSpPr>
            <a:cxnSpLocks/>
            <a:stCxn id="169" idx="4"/>
            <a:endCxn id="188" idx="0"/>
          </p:cNvCxnSpPr>
          <p:nvPr/>
        </p:nvCxnSpPr>
        <p:spPr>
          <a:xfrm>
            <a:off x="16170824" y="9820674"/>
            <a:ext cx="1489057" cy="68995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8EBAD31-2076-B64F-AD1C-E0F96D03E2B3}"/>
              </a:ext>
            </a:extLst>
          </p:cNvPr>
          <p:cNvCxnSpPr>
            <a:cxnSpLocks/>
            <a:stCxn id="170" idx="4"/>
            <a:endCxn id="189" idx="0"/>
          </p:cNvCxnSpPr>
          <p:nvPr/>
        </p:nvCxnSpPr>
        <p:spPr>
          <a:xfrm>
            <a:off x="14808613" y="11607910"/>
            <a:ext cx="1669061" cy="51449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7CA1E-F2A0-7E4F-BDB7-5A71276C1EBC}"/>
              </a:ext>
            </a:extLst>
          </p:cNvPr>
          <p:cNvSpPr txBox="1"/>
          <p:nvPr/>
        </p:nvSpPr>
        <p:spPr>
          <a:xfrm>
            <a:off x="18203632" y="7092005"/>
            <a:ext cx="1606528" cy="5687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……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EC4D2D-85C6-ED44-AFA3-9026A3346658}"/>
              </a:ext>
            </a:extLst>
          </p:cNvPr>
          <p:cNvSpPr txBox="1"/>
          <p:nvPr/>
        </p:nvSpPr>
        <p:spPr>
          <a:xfrm>
            <a:off x="16818872" y="8953511"/>
            <a:ext cx="1606528" cy="5687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……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875AB7-89CE-9D4E-8C58-A8C3199CE411}"/>
              </a:ext>
            </a:extLst>
          </p:cNvPr>
          <p:cNvSpPr txBox="1"/>
          <p:nvPr/>
        </p:nvSpPr>
        <p:spPr>
          <a:xfrm>
            <a:off x="15430983" y="10687651"/>
            <a:ext cx="1606528" cy="5687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……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4EE207-0CB4-8448-961C-3707040A3AB9}"/>
              </a:ext>
            </a:extLst>
          </p:cNvPr>
          <p:cNvSpPr txBox="1"/>
          <p:nvPr/>
        </p:nvSpPr>
        <p:spPr>
          <a:xfrm>
            <a:off x="14094264" y="12297866"/>
            <a:ext cx="1606528" cy="5687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60323855"/>
      </p:ext>
    </p:extLst>
  </p:cSld>
  <p:clrMapOvr>
    <a:masterClrMapping/>
  </p:clrMapOvr>
</p:sld>
</file>

<file path=ppt/theme/theme1.xml><?xml version="1.0" encoding="utf-8"?>
<a:theme xmlns:a="http://schemas.openxmlformats.org/drawingml/2006/main" name="Plain_1_s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dash"/>
          <a:tailEnd type="triangle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in_1_sw" id="{8562DE84-FF71-1D40-B1C6-88504D6AA139}" vid="{73CD760D-17D5-9948-8E50-97E30B962A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Plain_1_sw</Template>
  <TotalTime>264</TotalTime>
  <Words>118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Helvetica</vt:lpstr>
      <vt:lpstr>Helvetica Neue</vt:lpstr>
      <vt:lpstr>Plain_1_sw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shenhao wang</dc:creator>
  <cp:lastModifiedBy>shenhao wang</cp:lastModifiedBy>
  <cp:revision>16</cp:revision>
  <dcterms:created xsi:type="dcterms:W3CDTF">2020-07-09T01:28:10Z</dcterms:created>
  <dcterms:modified xsi:type="dcterms:W3CDTF">2021-04-01T15:28:31Z</dcterms:modified>
</cp:coreProperties>
</file>