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5" r:id="rId5"/>
    <p:sldId id="262" r:id="rId6"/>
    <p:sldId id="263" r:id="rId7"/>
    <p:sldId id="264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C552-CBD1-4532-9A63-81595AD59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2677B-F92F-4F7B-AA25-F6E5F663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7DD4-D8C8-4081-91FF-7BF76D9A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C738-521E-435E-8A94-7AB75A36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D3E3-CC42-4678-A9E4-3E070675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2BFC-CAFE-43BF-B238-A2EBD87C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7B1D7-E064-4ED5-8CE8-9F0B3BCD4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F432-7591-421B-A5CE-DC75E498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338F-0319-41C7-B358-56403429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CC5A-FABF-42A7-A588-993A31D0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3FB99-567B-4E4E-8692-A92319C4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60228-B0A8-4C3B-8C2B-F0BF1EEA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0FDC-4DAB-4C45-B66C-2891CB2F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F816-2881-4647-BD83-73B5DA28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E12F-9B8D-4EB4-8A9E-4A20F12F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2B5A-4171-4044-9C9A-07FB22BC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6676-9811-4367-8D99-2AF43EF3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A920-1E52-4BAC-A7D5-1685643F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43E8-212A-4DA8-AD84-E3B557B2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5B13-AE46-4EAF-A20E-305E2E29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5198-19CE-4D97-9F76-F2BAE14E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07365-8966-42FB-9DA0-B4E049DD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0097-9E4D-4598-BF1A-E0373391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5A12-976D-4425-BE40-05E0FF7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C1D5-FE80-4970-8F24-4530C41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1DBE-54EA-423D-A3F0-C9E9C7B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155A-359C-439F-B93F-554994FBC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2DDA5-6777-49A3-B507-6A764A46A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5451-716D-4F96-8F26-3916C95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32F8D-0C56-46F5-A127-A66D42C2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9DCE-DAED-46E2-A71C-A803125D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5C6D-19E2-4501-998B-5BE3FD9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3730F-82F4-4E1E-BC7F-B99F56E6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226D2-B636-44E2-A719-EC521D3EE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F9AA8-B01F-40A1-B0AD-6AC6F9B0A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7F0FD-482E-402E-8C24-561B9BF9F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A334F-21BA-49B9-B5CD-6B1EB08A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65747-D53C-4BE6-ABE5-5BB47C6E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36969-7844-4452-9B72-82C954A9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3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5A1A-526A-41CE-BFAD-D90889BA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8DAC2-A050-4503-86E0-45B51BB4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C318-4941-486A-9D8F-DACEC932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1569B-C53F-4E66-91C6-58AE03EC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597F6-3E26-4D51-8B1B-4AE58BBA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9F5-ADE8-4B47-9EC6-8894604A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E848-3375-4709-BA07-747F352F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2D00-204E-441D-904B-D9FB7A77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6582-789D-4570-8DAC-0009C1EE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90CD-21B4-4E37-8099-F8E6E23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3F4A-1C46-4B84-A503-17DAA297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36D1A-C8A1-44C1-B56A-442A6387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52FD-A7EE-4057-AB8B-D26E60A4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3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7B62-50E9-40CF-9BE2-B24ECCA1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BC89D-7D7A-433C-8758-5AEF09E4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E5676-EA6B-4B48-B348-A1246CE53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701EC-7ABC-402E-8561-3CF861AA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AB594-D09D-494E-A92E-879FB88B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760CA-E60B-4A82-A183-2C17B4BF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6CE3C-5E75-4F53-AB96-A724B51A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2381-DACD-47D1-AB7A-1AC09792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147B-72F3-4E20-9C88-7FE5B71B4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6EA5-2459-40B2-B28A-EA95F387077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F4FF-419F-40D8-9908-2B8951707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2A718-6E76-4ABD-9045-666C3A603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A37E-0319-4CFE-A883-AD056D3C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93292-54A7-43A0-8649-3DD45E15E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1170"/>
            <a:ext cx="9592672" cy="5311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3EDCF-22DD-456B-9F63-29BCF9EFA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672" y="0"/>
            <a:ext cx="2599328" cy="2392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4D4168-B246-4831-8467-3347836F9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21" y="2392563"/>
            <a:ext cx="1967029" cy="4465437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509B7D1D-C65E-410D-8573-BD9A412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36" y="174889"/>
            <a:ext cx="9144000" cy="10471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Structure Charts</a:t>
            </a:r>
          </a:p>
        </p:txBody>
      </p:sp>
    </p:spTree>
    <p:extLst>
      <p:ext uri="{BB962C8B-B14F-4D97-AF65-F5344CB8AC3E}">
        <p14:creationId xmlns:p14="http://schemas.microsoft.com/office/powerpoint/2010/main" val="16390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6860D-D416-49B5-9FC6-191449B6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9" y="0"/>
            <a:ext cx="11537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D5027-DD1A-468D-9F42-CE6FCF046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5776"/>
            <a:ext cx="9144000" cy="3877056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Flow Chart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 Pseudo Code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8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B2D36-65F2-4820-84B8-3A193A11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048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2419E8-F6DD-4C12-A577-61CAC0556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6722" y="148440"/>
            <a:ext cx="6355278" cy="421575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First Come, First Serve Scheduling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7494C-07BD-4FB1-BAC5-B5DB2602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06" y="801584"/>
            <a:ext cx="5330387" cy="582484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82695B-5458-49EC-BDE1-30F8337F4CB8}"/>
              </a:ext>
            </a:extLst>
          </p:cNvPr>
          <p:cNvSpPr txBox="1">
            <a:spLocks/>
          </p:cNvSpPr>
          <p:nvPr/>
        </p:nvSpPr>
        <p:spPr>
          <a:xfrm>
            <a:off x="9713835" y="991824"/>
            <a:ext cx="1924374" cy="59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200" dirty="0" err="1"/>
              <a:t>job_queue</a:t>
            </a:r>
            <a:r>
              <a:rPr lang="zh-TW" altLang="en-US" sz="1200" dirty="0"/>
              <a:t>使用</a:t>
            </a:r>
            <a:r>
              <a:rPr lang="en-US" altLang="zh-TW" sz="1200" dirty="0"/>
              <a:t>Queue</a:t>
            </a:r>
          </a:p>
          <a:p>
            <a:pPr algn="l"/>
            <a:r>
              <a:rPr lang="en-US" altLang="zh-TW" sz="1200" dirty="0" err="1"/>
              <a:t>ready_queue</a:t>
            </a:r>
            <a:r>
              <a:rPr lang="zh-TW" altLang="en-US" sz="1200" dirty="0"/>
              <a:t>使用</a:t>
            </a:r>
            <a:r>
              <a:rPr lang="en-US" altLang="zh-TW" sz="1200" dirty="0"/>
              <a:t>Queue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60712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2A6827-3B09-44D3-B6F7-D50B18707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" y="0"/>
            <a:ext cx="5707944" cy="685800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B5C5C978-4286-4ED7-9812-919928EB2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6722" y="77188"/>
            <a:ext cx="6355278" cy="421575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Round Robin Scheduling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6408B-FC6E-4118-9576-097BA0FD3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9701"/>
            <a:ext cx="4793766" cy="60445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DEDA97-33AB-4810-A059-4DFD3E88C27D}"/>
              </a:ext>
            </a:extLst>
          </p:cNvPr>
          <p:cNvSpPr txBox="1">
            <a:spLocks/>
          </p:cNvSpPr>
          <p:nvPr/>
        </p:nvSpPr>
        <p:spPr>
          <a:xfrm>
            <a:off x="9927579" y="718690"/>
            <a:ext cx="1924374" cy="59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200" dirty="0" err="1"/>
              <a:t>job_queue</a:t>
            </a:r>
            <a:r>
              <a:rPr lang="zh-TW" altLang="en-US" sz="1200" dirty="0"/>
              <a:t>使用</a:t>
            </a:r>
            <a:r>
              <a:rPr lang="en-US" altLang="zh-TW" sz="1200" dirty="0"/>
              <a:t>Queue</a:t>
            </a:r>
          </a:p>
          <a:p>
            <a:pPr algn="l"/>
            <a:r>
              <a:rPr lang="en-US" altLang="zh-TW" sz="1200" dirty="0" err="1"/>
              <a:t>ready_queue</a:t>
            </a:r>
            <a:r>
              <a:rPr lang="zh-TW" altLang="en-US" sz="1200" dirty="0"/>
              <a:t>使用</a:t>
            </a:r>
            <a:r>
              <a:rPr lang="en-US" altLang="zh-TW" sz="1200" dirty="0"/>
              <a:t>Queue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421666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5D810-AF3E-4CD4-8137-A1D21A46B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733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3544D-FAE3-434B-82D8-1911AF01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5957"/>
            <a:ext cx="5101670" cy="5924161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AE07958E-8EA2-499B-BAE3-86000EDAE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865" y="65314"/>
            <a:ext cx="6355278" cy="421575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Shortest Job First Scheduling (Preemptive)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E56AA0-547C-4AC5-929C-CD8BA68683CD}"/>
              </a:ext>
            </a:extLst>
          </p:cNvPr>
          <p:cNvSpPr txBox="1">
            <a:spLocks/>
          </p:cNvSpPr>
          <p:nvPr/>
        </p:nvSpPr>
        <p:spPr>
          <a:xfrm>
            <a:off x="9078505" y="765957"/>
            <a:ext cx="2511812" cy="59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200" dirty="0" err="1"/>
              <a:t>job_queue</a:t>
            </a:r>
            <a:r>
              <a:rPr lang="zh-TW" altLang="en-US" sz="1200" dirty="0"/>
              <a:t>使用</a:t>
            </a:r>
            <a:r>
              <a:rPr lang="en-US" altLang="zh-TW" sz="1200" dirty="0"/>
              <a:t>Queue</a:t>
            </a:r>
          </a:p>
          <a:p>
            <a:pPr algn="l"/>
            <a:r>
              <a:rPr lang="en-US" altLang="zh-TW" sz="1200" dirty="0" err="1"/>
              <a:t>ready_queue</a:t>
            </a:r>
            <a:r>
              <a:rPr lang="zh-TW" altLang="en-US" sz="1200" dirty="0"/>
              <a:t>使用</a:t>
            </a:r>
            <a:r>
              <a:rPr lang="en-US" altLang="zh-TW" sz="1200" dirty="0" err="1"/>
              <a:t>Priority_queue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89762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62F80-8249-40EE-B451-96EF8AB40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048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DBE4F4-F62C-47DC-B13B-DAA131948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865" y="65314"/>
            <a:ext cx="6355278" cy="421575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Shortest Job First Scheduling (NON-Preemptive)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5DD06-7DDF-4A9C-BD54-C20646DB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65" y="665017"/>
            <a:ext cx="5525033" cy="6047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35613A-CD94-4073-99FF-E20FCFFA891A}"/>
              </a:ext>
            </a:extLst>
          </p:cNvPr>
          <p:cNvSpPr txBox="1">
            <a:spLocks/>
          </p:cNvSpPr>
          <p:nvPr/>
        </p:nvSpPr>
        <p:spPr>
          <a:xfrm>
            <a:off x="9078505" y="765957"/>
            <a:ext cx="2511812" cy="59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200" dirty="0" err="1"/>
              <a:t>job_queue</a:t>
            </a:r>
            <a:r>
              <a:rPr lang="zh-TW" altLang="en-US" sz="1200" dirty="0"/>
              <a:t>使用</a:t>
            </a:r>
            <a:r>
              <a:rPr lang="en-US" altLang="zh-TW" sz="1200" dirty="0"/>
              <a:t>Queue</a:t>
            </a:r>
          </a:p>
          <a:p>
            <a:pPr algn="l"/>
            <a:r>
              <a:rPr lang="en-US" altLang="zh-TW" sz="1200" dirty="0" err="1"/>
              <a:t>ready_queue</a:t>
            </a:r>
            <a:r>
              <a:rPr lang="zh-TW" altLang="en-US" sz="1200" dirty="0"/>
              <a:t>使用</a:t>
            </a:r>
            <a:r>
              <a:rPr lang="en-US" altLang="zh-TW" sz="1200" dirty="0" err="1"/>
              <a:t>Priority_queue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60660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AD16F5D-824D-4F84-BA07-2EF5AB30B0C4}"/>
              </a:ext>
            </a:extLst>
          </p:cNvPr>
          <p:cNvSpPr txBox="1">
            <a:spLocks/>
          </p:cNvSpPr>
          <p:nvPr/>
        </p:nvSpPr>
        <p:spPr>
          <a:xfrm>
            <a:off x="1524000" y="119470"/>
            <a:ext cx="9144000" cy="1047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Task Schedule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4B45B4-4236-466B-BA33-B5B770E96CFA}"/>
              </a:ext>
            </a:extLst>
          </p:cNvPr>
          <p:cNvSpPr txBox="1">
            <a:spLocks/>
          </p:cNvSpPr>
          <p:nvPr/>
        </p:nvSpPr>
        <p:spPr>
          <a:xfrm>
            <a:off x="838200" y="2043113"/>
            <a:ext cx="10515600" cy="3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/>
              <a:t>12/1	Draft of structure charts, flow charts and pseudo code</a:t>
            </a:r>
          </a:p>
          <a:p>
            <a:pPr algn="l"/>
            <a:r>
              <a:rPr lang="en-US" altLang="zh-TW" dirty="0"/>
              <a:t>	All function’s declaration</a:t>
            </a:r>
          </a:p>
          <a:p>
            <a:pPr algn="l"/>
            <a:r>
              <a:rPr lang="en-US" altLang="zh-TW" dirty="0"/>
              <a:t>12/4	</a:t>
            </a:r>
            <a:r>
              <a:rPr lang="en-US" altLang="zh-TW" dirty="0" err="1"/>
              <a:t>main.c</a:t>
            </a:r>
            <a:endParaRPr lang="en-US" altLang="zh-TW" dirty="0"/>
          </a:p>
          <a:p>
            <a:pPr algn="l"/>
            <a:r>
              <a:rPr lang="en-US" altLang="zh-TW" dirty="0"/>
              <a:t>	Queue’s and </a:t>
            </a:r>
            <a:r>
              <a:rPr lang="en-US" altLang="zh-TW" dirty="0" err="1"/>
              <a:t>Priority_queue’s</a:t>
            </a:r>
            <a:r>
              <a:rPr lang="en-US" altLang="zh-TW" dirty="0"/>
              <a:t> member function definition</a:t>
            </a:r>
          </a:p>
          <a:p>
            <a:pPr algn="l"/>
            <a:r>
              <a:rPr lang="en-US" altLang="zh-TW" dirty="0"/>
              <a:t>12/7	Definition of all scheduling algorithm</a:t>
            </a:r>
          </a:p>
          <a:p>
            <a:pPr algn="l"/>
            <a:r>
              <a:rPr lang="en-US" altLang="zh-TW" dirty="0"/>
              <a:t>12/15	Debug</a:t>
            </a:r>
          </a:p>
          <a:p>
            <a:pPr algn="l"/>
            <a:r>
              <a:rPr lang="en-US" altLang="zh-TW" dirty="0"/>
              <a:t>12/22	Draw the final structure chart, flow charts and pseudo code</a:t>
            </a:r>
          </a:p>
          <a:p>
            <a:pPr algn="l"/>
            <a:r>
              <a:rPr lang="en-US" altLang="zh-TW" dirty="0"/>
              <a:t>12/27	Check the final system</a:t>
            </a:r>
          </a:p>
        </p:txBody>
      </p:sp>
    </p:spTree>
    <p:extLst>
      <p:ext uri="{BB962C8B-B14F-4D97-AF65-F5344CB8AC3E}">
        <p14:creationId xmlns:p14="http://schemas.microsoft.com/office/powerpoint/2010/main" val="23260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0B18C284-3D5D-48F3-B54A-592AEB00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889"/>
            <a:ext cx="9144000" cy="104717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Task Allocation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EDC55D8-6A2A-48F3-B6D4-52BB52D6E79D}"/>
              </a:ext>
            </a:extLst>
          </p:cNvPr>
          <p:cNvSpPr txBox="1">
            <a:spLocks/>
          </p:cNvSpPr>
          <p:nvPr/>
        </p:nvSpPr>
        <p:spPr>
          <a:xfrm>
            <a:off x="1524000" y="1222068"/>
            <a:ext cx="9144000" cy="5333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6DA673-946D-4859-A0CF-983F6434D839}"/>
              </a:ext>
            </a:extLst>
          </p:cNvPr>
          <p:cNvSpPr txBox="1">
            <a:spLocks/>
          </p:cNvSpPr>
          <p:nvPr/>
        </p:nvSpPr>
        <p:spPr>
          <a:xfrm>
            <a:off x="838200" y="1478478"/>
            <a:ext cx="10515600" cy="4698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/>
              <a:t>蔡其均</a:t>
            </a:r>
            <a:endParaRPr lang="en-US" altLang="zh-TW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/>
              <a:t>Half of the flow charts and pseudo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/>
              <a:t>Structure Chart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/>
              <a:t>Design of all struct and all function’s declaration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/>
              <a:t>Function definition of Queue_vector and Priority_queue_vector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/>
              <a:t>Code in </a:t>
            </a:r>
            <a:r>
              <a:rPr lang="en-US" altLang="zh-TW" dirty="0" err="1"/>
              <a:t>scheduling.c</a:t>
            </a:r>
            <a:endParaRPr lang="en-US" altLang="zh-TW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algn="l"/>
            <a:r>
              <a:rPr lang="zh-TW" altLang="en-US" dirty="0"/>
              <a:t>吳祈恩</a:t>
            </a:r>
            <a:endParaRPr lang="en-US" altLang="zh-TW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/>
              <a:t>Half of the flow charts and pseudo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/>
              <a:t>Code in </a:t>
            </a:r>
            <a:r>
              <a:rPr lang="en-US" altLang="zh-TW" dirty="0" err="1"/>
              <a:t>main.c</a:t>
            </a:r>
            <a:endParaRPr lang="en-US" altLang="zh-TW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/>
              <a:t>Function definition of Queue_list and Priority_queue_list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365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205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Structure Charts</vt:lpstr>
      <vt:lpstr>PowerPoint Presentation</vt:lpstr>
      <vt:lpstr>Flow Chart  and Pseudo Code </vt:lpstr>
      <vt:lpstr>First Come, First Serve Scheduling</vt:lpstr>
      <vt:lpstr>Round Robin Scheduling</vt:lpstr>
      <vt:lpstr>Shortest Job First Scheduling (Preemptive)</vt:lpstr>
      <vt:lpstr>Shortest Job First Scheduling (NON-Preemptive)</vt:lpstr>
      <vt:lpstr>PowerPoint Presentation</vt:lpstr>
      <vt:lpstr>Task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Chyi-jiun Tsai</dc:creator>
  <cp:lastModifiedBy>Chyi-jiun Tsai</cp:lastModifiedBy>
  <cp:revision>13</cp:revision>
  <dcterms:created xsi:type="dcterms:W3CDTF">2021-12-27T00:40:11Z</dcterms:created>
  <dcterms:modified xsi:type="dcterms:W3CDTF">2021-12-28T02:24:01Z</dcterms:modified>
</cp:coreProperties>
</file>