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389120aa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389120aa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389120aa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389120aa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389120aa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389120aa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89120a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89120a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9120aa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89120aa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389120aa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389120aa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389120aa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389120aa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389120aa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389120aa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389120aa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389120aa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89120aa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389120aa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389120aa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389120aa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Legend Victory Model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Data Model Logistic Regression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5277025" y="1758825"/>
            <a:ext cx="30477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well the logistic regression model perform on the ranked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model was on a 50/50 test/train split.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f1 score of the model is good for both </a:t>
            </a:r>
            <a:r>
              <a:rPr lang="en"/>
              <a:t>prediction</a:t>
            </a:r>
            <a:r>
              <a:rPr lang="en"/>
              <a:t> which is a good indicator that the model is pretty </a:t>
            </a:r>
            <a:r>
              <a:rPr lang="en"/>
              <a:t>accurate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0" y="1866900"/>
            <a:ext cx="4227199" cy="23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Data Model SVM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5749775" y="1990725"/>
            <a:ext cx="257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models were also train on the same 50/50 split.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the SVM Did well beside the sigmoid keneral.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SVM perform </a:t>
            </a:r>
            <a:r>
              <a:rPr lang="en"/>
              <a:t>slightly</a:t>
            </a:r>
            <a:r>
              <a:rPr lang="en"/>
              <a:t> better than the logistic regression model if the SVM keneral is Linear or RBF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5" y="1800200"/>
            <a:ext cx="2695575" cy="253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24" y="1847825"/>
            <a:ext cx="2695574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able to make a good model to predict a red/blue team victory based on the first 10 minutes of the 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r>
              <a:rPr lang="en"/>
              <a:t>wasn't</a:t>
            </a:r>
            <a:r>
              <a:rPr lang="en"/>
              <a:t> </a:t>
            </a:r>
            <a:r>
              <a:rPr lang="en"/>
              <a:t>enough</a:t>
            </a:r>
            <a:r>
              <a:rPr lang="en"/>
              <a:t> data to make a </a:t>
            </a:r>
            <a:r>
              <a:rPr lang="en"/>
              <a:t>efficient</a:t>
            </a:r>
            <a:r>
              <a:rPr lang="en"/>
              <a:t> model to predict a esport team of being in the top 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Win condition for the red team and the blue team are exactly the same which is a good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Lastly Both models have a good baseline and have </a:t>
            </a:r>
            <a:r>
              <a:rPr lang="en"/>
              <a:t>potential</a:t>
            </a:r>
            <a:r>
              <a:rPr lang="en"/>
              <a:t> to grow into something very useful in the future.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Legends 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massive </a:t>
            </a:r>
            <a:r>
              <a:rPr lang="en"/>
              <a:t>online</a:t>
            </a:r>
            <a:r>
              <a:rPr lang="en"/>
              <a:t> battle </a:t>
            </a:r>
            <a:r>
              <a:rPr lang="en"/>
              <a:t>arena(moba) game that is extremely popular and is continually growing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determine how to find the most significant factors into winning a game in league.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look at data from esport matches to see if we can predict the top 4 teams of Worlds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about 80 million monthly players of League of Legend.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Legend Esports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esport marketing is booming which makes it valuable to </a:t>
            </a:r>
            <a:r>
              <a:rPr lang="en"/>
              <a:t>research</a:t>
            </a:r>
            <a:r>
              <a:rPr lang="en"/>
              <a:t> into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Getting better for esports can increase chance of winning a tournament which can have big payouts.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Being able to predict match victory before the game is over can improve lol players and esports team.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two different data sets to gather some ideas on victories and esport teams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set of data is gather from gol.gg which was all the teams from season 4,6,7, and 8. Then I added a top 4 column to </a:t>
            </a:r>
            <a:r>
              <a:rPr lang="en"/>
              <a:t>represent</a:t>
            </a:r>
            <a:r>
              <a:rPr lang="en"/>
              <a:t> which teams made it. It`s about 450 rows with 20 columns.I had to clean up missing data by deleting rows with 3 or more missing data and fill the rest with the average of the column.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second set of data was gather from kaggle which was ranked league of legend data that contain about 10,000 rows and It has about 40 columns of feature.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66725" y="238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Blue wins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400975" y="1029150"/>
            <a:ext cx="24084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graph showing all correlation between every feature </a:t>
            </a:r>
            <a:r>
              <a:rPr lang="en"/>
              <a:t>available.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darker the red, the more positive correlation it has and vice versa for blue</a:t>
            </a:r>
            <a:r>
              <a:rPr lang="en"/>
              <a:t> with negative correlation.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Judging from this graph, you can see quite a bit of </a:t>
            </a:r>
            <a:r>
              <a:rPr lang="en"/>
              <a:t>positive</a:t>
            </a:r>
            <a:r>
              <a:rPr lang="en"/>
              <a:t> and negative correlation between features which will be helpful to create a model with.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972000"/>
            <a:ext cx="6210477" cy="40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638175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Blue wins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842875" y="1171550"/>
            <a:ext cx="34821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Features that impact the chances of Blue team to win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most important feature is the Gold difference against the opposing team. The more gold </a:t>
            </a:r>
            <a:r>
              <a:rPr lang="en"/>
              <a:t>difference that favors the blue team, </a:t>
            </a:r>
            <a:r>
              <a:rPr lang="en"/>
              <a:t> the better the chance to win.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second important feature is the experience difference between the teams with it having the same relationship with wins like gold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say that Gold and Experience are the most important aspect to victory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962500"/>
            <a:ext cx="2749650" cy="37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for Top 4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410250" y="1990725"/>
            <a:ext cx="391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that some of these features have a impacted of the top 4 but it </a:t>
            </a:r>
            <a:r>
              <a:rPr lang="en"/>
              <a:t>isn't</a:t>
            </a:r>
            <a:r>
              <a:rPr lang="en"/>
              <a:t> decisive enough. I won`t be including Games since I can`t used that in my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top 3 decisive factors are Win rate, Kill/Death ratio and Gold Difference per minute.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</a:t>
            </a:r>
            <a:r>
              <a:rPr lang="en"/>
              <a:t>interesting</a:t>
            </a:r>
            <a:r>
              <a:rPr lang="en"/>
              <a:t> is that in both models you notice that gold is playing a important factor in winning.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75" y="1492125"/>
            <a:ext cx="3017650" cy="32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Esport Model Logistic Regression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896150" y="1990725"/>
            <a:ext cx="2428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shows is that the model is inaccurate in predicting the top 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though the f1-score average is good,It does not mean it is a good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reason f1-score is high is because the </a:t>
            </a:r>
            <a:r>
              <a:rPr lang="en"/>
              <a:t>default answer is 0</a:t>
            </a:r>
            <a:r>
              <a:rPr lang="en"/>
              <a:t> 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0" y="1897897"/>
            <a:ext cx="4520025" cy="2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952500" y="30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Red Win 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667425" y="1191100"/>
            <a:ext cx="36573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result of the correlation between red wins and features but also if the correlation are the same for the red and blue team.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 features that were important in the blue team win is the same as the red team win.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decide to inverse of the red team correlation and compare it to the blue team correlation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 see is that the blue and red team </a:t>
            </a:r>
            <a:r>
              <a:rPr lang="en"/>
              <a:t>correlation</a:t>
            </a:r>
            <a:r>
              <a:rPr lang="en"/>
              <a:t> are exactly </a:t>
            </a:r>
            <a:r>
              <a:rPr lang="en"/>
              <a:t>opposite</a:t>
            </a:r>
            <a:r>
              <a:rPr lang="en"/>
              <a:t> of each other which means the win condition is exactly the same for both teams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50" y="937400"/>
            <a:ext cx="1799800" cy="37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487" y="986100"/>
            <a:ext cx="1806712" cy="357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