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72939-FE61-0FA1-BDB0-107F3C9D1D57}" v="1" dt="2023-04-11T13:48:16.969"/>
    <p1510:client id="{18927EB3-345C-4BB8-A231-09AC9E302168}" v="15" dt="2023-04-17T12:01:33.359"/>
    <p1510:client id="{3E9148D0-2ED6-A4A5-F1EC-E2F9CCBCB096}" v="233" dt="2023-04-11T14:01:24.831"/>
    <p1510:client id="{6DEB0D25-EF4D-40CF-0DB7-714ED3DC4D40}" v="813" dt="2023-04-11T14:30:54.494"/>
    <p1510:client id="{AF7F9C3A-64E7-632F-48EB-8C3482121773}" v="92" dt="2023-04-17T01:46:49.073"/>
    <p1510:client id="{BA4A8784-DE10-C930-EAB5-99646523AD97}" v="3" dt="2023-04-17T11:47:59.215"/>
    <p1510:client id="{DC900938-0D0D-4D49-7B23-5081EF609955}" v="3" dt="2023-04-20T13:06:12.378"/>
    <p1510:client id="{E1C8B6E9-F113-4BF7-A34A-E74232218472}" v="587" dt="2023-04-11T14:14:07.373"/>
    <p1510:client id="{E68E2BB9-A828-0719-696E-0E96F0587AE4}" v="23" dt="2023-04-11T14:07:13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0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2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erie.herokuapp.com/arXiv_Demo/" TargetMode="External"/><Relationship Id="rId2" Type="http://schemas.openxmlformats.org/officeDocument/2006/relationships/hyperlink" Target="https://openai.com/research/emergent-tool-u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4700">
                <a:cs typeface="Calibri Light"/>
              </a:rPr>
              <a:t>Hide and Seek Through Multi-Agent Reinforcement Learning </a:t>
            </a:r>
            <a:endParaRPr lang="en-US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967712" cy="9098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Team 6: </a:t>
            </a:r>
            <a:endParaRPr lang="en-US"/>
          </a:p>
          <a:p>
            <a:r>
              <a:rPr lang="en-US">
                <a:cs typeface="Calibri"/>
              </a:rPr>
              <a:t>Ryan Lee, Chris Mullins, Cole Ragone, Chris Ullestad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32C442-53B4-9121-9C0D-D3A53D425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1" r="26634" b="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Involves 3 critical elements:</a:t>
            </a:r>
          </a:p>
          <a:p>
            <a:pPr indent="274320"/>
            <a:r>
              <a:rPr lang="en-US"/>
              <a:t>Agent – Learning entity that takes actions to maximize reward</a:t>
            </a:r>
          </a:p>
          <a:p>
            <a:pPr indent="274320"/>
            <a:r>
              <a:rPr lang="en-US"/>
              <a:t>Environment –  System where agent interacts</a:t>
            </a:r>
          </a:p>
          <a:p>
            <a:pPr indent="274320"/>
            <a:r>
              <a:rPr lang="en-US"/>
              <a:t>Reward – The feedback to the agent (can be +, -, or 0)</a:t>
            </a:r>
          </a:p>
          <a:p>
            <a:r>
              <a:rPr lang="en-US"/>
              <a:t>Allows agents in AI to learn and improve skills based on trial and error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Multi-Agent Interaction?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Behavior exploration involving multiple agents in a simulated environment </a:t>
            </a:r>
          </a:p>
          <a:p>
            <a:r>
              <a:rPr lang="en-US" sz="2400"/>
              <a:t>Each has their own goals/actions</a:t>
            </a:r>
          </a:p>
          <a:p>
            <a:r>
              <a:rPr lang="en-US" sz="2400"/>
              <a:t>Run in parallelized code to improve efficiency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451634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How can AI help improve video game computer characters, past simple patterns?</a:t>
            </a:r>
          </a:p>
          <a:p>
            <a:r>
              <a:rPr lang="en-US" sz="2800"/>
              <a:t>How would the implementation of Multi-Agent RL change how video games are made?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OpenAI</a:t>
            </a:r>
            <a:r>
              <a:rPr lang="en-US">
                <a:solidFill>
                  <a:schemeClr val="bg1"/>
                </a:solidFill>
              </a:rPr>
              <a:t> Multi-Agent Hide and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r>
              <a:rPr lang="en-US">
                <a:ea typeface="+mn-lt"/>
                <a:cs typeface="+mn-lt"/>
              </a:rPr>
              <a:t>Agents play a team-based hide-and-seek game in an environment with movable and immovable objects.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Hiders (blue) avoid line-of-sight from seekers (red), and seekers maintain vision of the hiders.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Hiders and seekers can grab and lock objects in place, and agents must navigate randomly generated rooms and walls.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Hiders receive a reward of +1 if all hiders are hidden and -1 if any hider is seen by a seeker. Seekers receive the opposite reward.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Agents are penalized if they go too far outside the play area, and during the preparation phase, all agents are given zero reward.</a:t>
            </a:r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41FAE4E-111B-9924-F3D8-4EACCEEE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44" y="4923190"/>
            <a:ext cx="2572603" cy="17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5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OpenAI</a:t>
            </a:r>
            <a:r>
              <a:rPr lang="en-US">
                <a:solidFill>
                  <a:schemeClr val="bg1"/>
                </a:solidFill>
              </a:rPr>
              <a:t> Multi-Agent Hide and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48" y="2768718"/>
            <a:ext cx="4516621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Strengths:</a:t>
            </a:r>
          </a:p>
          <a:p>
            <a:r>
              <a:rPr lang="en-US"/>
              <a:t>Agents were able to learn on their own </a:t>
            </a:r>
          </a:p>
          <a:p>
            <a:r>
              <a:rPr lang="en-US"/>
              <a:t>Tasks and reward incentives were kept simple</a:t>
            </a:r>
          </a:p>
          <a:p>
            <a:r>
              <a:rPr lang="en-US"/>
              <a:t>Proof of concept of that RL can lead to human behavior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81CEA-1692-1B03-7742-BDCCF88F4F73}"/>
              </a:ext>
            </a:extLst>
          </p:cNvPr>
          <p:cNvSpPr txBox="1"/>
          <p:nvPr/>
        </p:nvSpPr>
        <p:spPr>
          <a:xfrm>
            <a:off x="6096001" y="2763591"/>
            <a:ext cx="4609562" cy="3528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>
                <a:solidFill>
                  <a:srgbClr val="262626"/>
                </a:solidFill>
                <a:ea typeface="+mn-lt"/>
                <a:cs typeface="+mn-lt"/>
              </a:rPr>
              <a:t>Weaknesses: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venir Next LT Pro"/>
                <a:cs typeface="Arial"/>
              </a:rPr>
              <a:t>Time consuming as millions of simulations are required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venir Next LT Pro"/>
                <a:cs typeface="Arial"/>
              </a:rPr>
              <a:t>Agents exploited faults in the environment 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venir Next LT Pro"/>
                <a:cs typeface="Arial"/>
              </a:rPr>
              <a:t>Better algorithms may be needed for more complicated tasks and environments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endParaRPr lang="en-US" sz="2000">
              <a:solidFill>
                <a:srgbClr val="262626"/>
              </a:solidFill>
              <a:latin typeface="Avenir Next L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4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 to the webpage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https://openai.com/research/emergent-tool-use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https://reverie.herokuapp.com/arXiv_Demo/</a:t>
            </a:r>
            <a:endParaRPr lang="en-US" dirty="0"/>
          </a:p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0864-AC25-3FAD-9316-85293C5B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B3E-8AB4-A615-6BCA-52C2198F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Help better design video games to adhere to the players' skill level.</a:t>
            </a:r>
          </a:p>
          <a:p>
            <a:r>
              <a:rPr lang="en-US"/>
              <a:t>Allow players to replay video games with constantly improving and evolving "bosses"</a:t>
            </a:r>
          </a:p>
          <a:p>
            <a:r>
              <a:rPr lang="en-US"/>
              <a:t>Would allow for unique and differing game based on players choices</a:t>
            </a:r>
          </a:p>
          <a:p>
            <a:r>
              <a:rPr lang="en-US"/>
              <a:t>Would allow for unique and complex DLC (Downloadable Content)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839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040B1"/>
      </a:accent1>
      <a:accent2>
        <a:srgbClr val="A12EBE"/>
      </a:accent2>
      <a:accent3>
        <a:srgbClr val="7740D0"/>
      </a:accent3>
      <a:accent4>
        <a:srgbClr val="3C41C2"/>
      </a:accent4>
      <a:accent5>
        <a:srgbClr val="4081D0"/>
      </a:accent5>
      <a:accent6>
        <a:srgbClr val="2EABBE"/>
      </a:accent6>
      <a:hlink>
        <a:srgbClr val="3F64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Hide and Seek Through Multi-Agent Reinforcement Learning </vt:lpstr>
      <vt:lpstr>What is Reinforcement Learning?</vt:lpstr>
      <vt:lpstr>What is Multi-Agent Interaction?</vt:lpstr>
      <vt:lpstr>Problem Statement</vt:lpstr>
      <vt:lpstr>OpenAI Multi-Agent Hide and Seek</vt:lpstr>
      <vt:lpstr>OpenAI Multi-Agent Hide and Seek</vt:lpstr>
      <vt:lpstr>Demo 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Ullestad</dc:creator>
  <cp:lastModifiedBy>Ullestad, Christopher</cp:lastModifiedBy>
  <cp:revision>4</cp:revision>
  <dcterms:created xsi:type="dcterms:W3CDTF">2023-04-11T13:42:09Z</dcterms:created>
  <dcterms:modified xsi:type="dcterms:W3CDTF">2023-04-20T13:08:18Z</dcterms:modified>
</cp:coreProperties>
</file>