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2"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81709-97E3-8F9A-63A0-B3133102FBE3}" v="54" dt="2023-04-19T13:53:29.107"/>
    <p1510:client id="{6E2183EF-FDF0-40D5-C4C8-913E2A0615D3}" v="20" dt="2023-04-19T14:37:46.804"/>
    <p1510:client id="{82F6858F-F7FF-FE32-9674-32EA21CF8A8F}" v="592" dt="2023-04-19T14:08:11.808"/>
    <p1510:client id="{CAAEDCA2-85CA-47FC-B316-9C810BB69451}" v="17" dt="2023-04-19T13:38:46.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4/20/2023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5028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8527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7749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387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3119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0743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1628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9849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9258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8234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4/20/2023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25526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4/20/2023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4049622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logannorman/stockx-sneaker-price-regression#Linear-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16277" y="2061838"/>
            <a:ext cx="6959446" cy="1662475"/>
          </a:xfrm>
        </p:spPr>
        <p:txBody>
          <a:bodyPr>
            <a:normAutofit/>
          </a:bodyPr>
          <a:lstStyle/>
          <a:p>
            <a:r>
              <a:rPr lang="en-US" sz="4800">
                <a:cs typeface="Calibri Light"/>
              </a:rPr>
              <a:t>StockX Sale Price</a:t>
            </a:r>
            <a:endParaRPr lang="en-US" sz="4800"/>
          </a:p>
        </p:txBody>
      </p:sp>
      <p:sp>
        <p:nvSpPr>
          <p:cNvPr id="3" name="Subtitle 2"/>
          <p:cNvSpPr>
            <a:spLocks noGrp="1"/>
          </p:cNvSpPr>
          <p:nvPr>
            <p:ph type="subTitle" idx="1"/>
          </p:nvPr>
        </p:nvSpPr>
        <p:spPr>
          <a:xfrm>
            <a:off x="3388938" y="3783690"/>
            <a:ext cx="5414125" cy="1196717"/>
          </a:xfrm>
        </p:spPr>
        <p:txBody>
          <a:bodyPr vert="horz" lIns="91440" tIns="45720" rIns="91440" bIns="45720" rtlCol="0">
            <a:normAutofit/>
          </a:bodyPr>
          <a:lstStyle/>
          <a:p>
            <a:r>
              <a:rPr lang="en-US" sz="2000">
                <a:cs typeface="Calibri"/>
              </a:rPr>
              <a:t>Team 6:</a:t>
            </a:r>
          </a:p>
          <a:p>
            <a:r>
              <a:rPr lang="en-US" sz="2000">
                <a:ea typeface="+mn-lt"/>
                <a:cs typeface="+mn-lt"/>
              </a:rPr>
              <a:t>Ryan Lee, Chris Mullins, Cole Ragone, Chris Ullestad</a:t>
            </a:r>
            <a:endParaRPr lang="en-US" sz="200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7C3-B9E2-CA76-D4F2-745071F1574D}"/>
              </a:ext>
            </a:extLst>
          </p:cNvPr>
          <p:cNvSpPr>
            <a:spLocks noGrp="1"/>
          </p:cNvSpPr>
          <p:nvPr>
            <p:ph type="title"/>
          </p:nvPr>
        </p:nvSpPr>
        <p:spPr/>
        <p:txBody>
          <a:bodyPr/>
          <a:lstStyle/>
          <a:p>
            <a:r>
              <a:rPr lang="en-US">
                <a:cs typeface="Calibri Light"/>
              </a:rPr>
              <a:t>What is StockX?</a:t>
            </a:r>
            <a:endParaRPr lang="en-US" err="1"/>
          </a:p>
        </p:txBody>
      </p:sp>
      <p:sp>
        <p:nvSpPr>
          <p:cNvPr id="3" name="Content Placeholder 2">
            <a:extLst>
              <a:ext uri="{FF2B5EF4-FFF2-40B4-BE49-F238E27FC236}">
                <a16:creationId xmlns:a16="http://schemas.microsoft.com/office/drawing/2014/main" id="{E4C1AC39-95A3-9627-3B39-25D6F08516EB}"/>
              </a:ext>
            </a:extLst>
          </p:cNvPr>
          <p:cNvSpPr>
            <a:spLocks noGrp="1"/>
          </p:cNvSpPr>
          <p:nvPr>
            <p:ph idx="1"/>
          </p:nvPr>
        </p:nvSpPr>
        <p:spPr/>
        <p:txBody>
          <a:bodyPr vert="horz" lIns="91440" tIns="45720" rIns="91440" bIns="45720" rtlCol="0" anchor="t">
            <a:normAutofit/>
          </a:bodyPr>
          <a:lstStyle/>
          <a:p>
            <a:r>
              <a:rPr lang="en-US">
                <a:ea typeface="+mn-lt"/>
                <a:cs typeface="+mn-lt"/>
              </a:rPr>
              <a:t>StockX is an online marketplace that specializes in buying and selling authentic sneakers, streetwear, watches, and designer handbags.</a:t>
            </a:r>
          </a:p>
          <a:p>
            <a:r>
              <a:rPr lang="en-US">
                <a:ea typeface="+mn-lt"/>
                <a:cs typeface="+mn-lt"/>
              </a:rPr>
              <a:t>StockX uses a unique pricing system that is based on supply and demand, similar to the stock market. This means that prices can fluctuate based on market demand and the availability of specific products.</a:t>
            </a:r>
          </a:p>
          <a:p>
            <a:endParaRPr lang="en-US">
              <a:cs typeface="Calibri"/>
            </a:endParaRPr>
          </a:p>
        </p:txBody>
      </p:sp>
    </p:spTree>
    <p:extLst>
      <p:ext uri="{BB962C8B-B14F-4D97-AF65-F5344CB8AC3E}">
        <p14:creationId xmlns:p14="http://schemas.microsoft.com/office/powerpoint/2010/main" val="211880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B688-AA63-05E3-BA5C-DE3A807FB161}"/>
              </a:ext>
            </a:extLst>
          </p:cNvPr>
          <p:cNvSpPr>
            <a:spLocks noGrp="1"/>
          </p:cNvSpPr>
          <p:nvPr>
            <p:ph type="title"/>
          </p:nvPr>
        </p:nvSpPr>
        <p:spPr/>
        <p:txBody>
          <a:bodyPr/>
          <a:lstStyle/>
          <a:p>
            <a:r>
              <a:rPr lang="en-US" err="1">
                <a:cs typeface="Calibri Light"/>
              </a:rPr>
              <a:t>StockX</a:t>
            </a:r>
            <a:r>
              <a:rPr lang="en-US">
                <a:cs typeface="Calibri Light"/>
              </a:rPr>
              <a:t> Dataset</a:t>
            </a:r>
          </a:p>
        </p:txBody>
      </p:sp>
      <p:sp>
        <p:nvSpPr>
          <p:cNvPr id="3" name="Content Placeholder 2">
            <a:extLst>
              <a:ext uri="{FF2B5EF4-FFF2-40B4-BE49-F238E27FC236}">
                <a16:creationId xmlns:a16="http://schemas.microsoft.com/office/drawing/2014/main" id="{D8FBCD33-8D90-3EBC-5A66-0B0E94BC49D0}"/>
              </a:ext>
            </a:extLst>
          </p:cNvPr>
          <p:cNvSpPr>
            <a:spLocks noGrp="1"/>
          </p:cNvSpPr>
          <p:nvPr>
            <p:ph idx="1"/>
          </p:nvPr>
        </p:nvSpPr>
        <p:spPr/>
        <p:txBody>
          <a:bodyPr vert="horz" lIns="91440" tIns="45720" rIns="91440" bIns="45720" rtlCol="0" anchor="t">
            <a:normAutofit/>
          </a:bodyPr>
          <a:lstStyle/>
          <a:p>
            <a:r>
              <a:rPr lang="en-US">
                <a:cs typeface="Calibri"/>
              </a:rPr>
              <a:t>Originally 8 columns</a:t>
            </a:r>
          </a:p>
          <a:p>
            <a:pPr lvl="1"/>
            <a:r>
              <a:rPr lang="en-US">
                <a:cs typeface="Calibri"/>
              </a:rPr>
              <a:t>Order date, release date, shoe brand, shoe name, sale price, retail price, buyer region, shoe size</a:t>
            </a:r>
          </a:p>
          <a:p>
            <a:r>
              <a:rPr lang="en-US">
                <a:cs typeface="Calibri"/>
              </a:rPr>
              <a:t>Data manipulation done within the file itself as it is easier to manipulate with a relatively small dataset</a:t>
            </a:r>
          </a:p>
          <a:p>
            <a:pPr marL="0" indent="0">
              <a:buNone/>
            </a:pPr>
            <a:endParaRPr lang="en-US">
              <a:cs typeface="Calibri"/>
            </a:endParaRPr>
          </a:p>
        </p:txBody>
      </p:sp>
    </p:spTree>
    <p:extLst>
      <p:ext uri="{BB962C8B-B14F-4D97-AF65-F5344CB8AC3E}">
        <p14:creationId xmlns:p14="http://schemas.microsoft.com/office/powerpoint/2010/main" val="271952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371C-5B08-6960-EE72-3A5DFE3037D1}"/>
              </a:ext>
            </a:extLst>
          </p:cNvPr>
          <p:cNvSpPr>
            <a:spLocks noGrp="1"/>
          </p:cNvSpPr>
          <p:nvPr>
            <p:ph type="title"/>
          </p:nvPr>
        </p:nvSpPr>
        <p:spPr/>
        <p:txBody>
          <a:bodyPr/>
          <a:lstStyle/>
          <a:p>
            <a:r>
              <a:rPr lang="en-US">
                <a:cs typeface="Calibri Light"/>
              </a:rPr>
              <a:t>Problem Statements</a:t>
            </a:r>
            <a:endParaRPr lang="en-US"/>
          </a:p>
        </p:txBody>
      </p:sp>
      <p:sp>
        <p:nvSpPr>
          <p:cNvPr id="3" name="Content Placeholder 2">
            <a:extLst>
              <a:ext uri="{FF2B5EF4-FFF2-40B4-BE49-F238E27FC236}">
                <a16:creationId xmlns:a16="http://schemas.microsoft.com/office/drawing/2014/main" id="{8ECBA0D2-3F82-2927-5ADD-7C013C0A8110}"/>
              </a:ext>
            </a:extLst>
          </p:cNvPr>
          <p:cNvSpPr>
            <a:spLocks noGrp="1"/>
          </p:cNvSpPr>
          <p:nvPr>
            <p:ph idx="1"/>
          </p:nvPr>
        </p:nvSpPr>
        <p:spPr/>
        <p:txBody>
          <a:bodyPr vert="horz" lIns="91440" tIns="45720" rIns="91440" bIns="45720" rtlCol="0" anchor="t">
            <a:normAutofit/>
          </a:bodyPr>
          <a:lstStyle/>
          <a:p>
            <a:r>
              <a:rPr lang="en-US">
                <a:ea typeface="+mn-lt"/>
                <a:cs typeface="+mn-lt"/>
              </a:rPr>
              <a:t>What shoes are most popular?</a:t>
            </a:r>
            <a:endParaRPr lang="en-US">
              <a:cs typeface="Calibri" panose="020F0502020204030204"/>
            </a:endParaRPr>
          </a:p>
          <a:p>
            <a:r>
              <a:rPr lang="en-US">
                <a:ea typeface="+mn-lt"/>
                <a:cs typeface="+mn-lt"/>
              </a:rPr>
              <a:t>Which shoes have the best/worst profit margins?</a:t>
            </a:r>
            <a:endParaRPr lang="en-US"/>
          </a:p>
          <a:p>
            <a:r>
              <a:rPr lang="en-US">
                <a:ea typeface="+mn-lt"/>
                <a:cs typeface="+mn-lt"/>
              </a:rPr>
              <a:t>What factors affect profit margin?</a:t>
            </a:r>
            <a:endParaRPr lang="en-US"/>
          </a:p>
          <a:p>
            <a:r>
              <a:rPr lang="en-US">
                <a:highlight>
                  <a:srgbClr val="FFFF00"/>
                </a:highlight>
                <a:ea typeface="+mn-lt"/>
                <a:cs typeface="+mn-lt"/>
              </a:rPr>
              <a:t>Is it possible to predict the sale price of a shoe at a given time? (i.e. when should I sell?)</a:t>
            </a:r>
          </a:p>
        </p:txBody>
      </p:sp>
    </p:spTree>
    <p:extLst>
      <p:ext uri="{BB962C8B-B14F-4D97-AF65-F5344CB8AC3E}">
        <p14:creationId xmlns:p14="http://schemas.microsoft.com/office/powerpoint/2010/main" val="12204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E4F1-6B96-1B1B-6BA4-DDC43EF1A75F}"/>
              </a:ext>
            </a:extLst>
          </p:cNvPr>
          <p:cNvSpPr>
            <a:spLocks noGrp="1"/>
          </p:cNvSpPr>
          <p:nvPr>
            <p:ph type="title"/>
          </p:nvPr>
        </p:nvSpPr>
        <p:spPr/>
        <p:txBody>
          <a:bodyPr/>
          <a:lstStyle/>
          <a:p>
            <a:r>
              <a:rPr lang="en-US">
                <a:cs typeface="Calibri Light"/>
              </a:rPr>
              <a:t>Critiques</a:t>
            </a:r>
            <a:endParaRPr lang="en-US"/>
          </a:p>
        </p:txBody>
      </p:sp>
      <p:sp>
        <p:nvSpPr>
          <p:cNvPr id="3" name="Content Placeholder 2">
            <a:extLst>
              <a:ext uri="{FF2B5EF4-FFF2-40B4-BE49-F238E27FC236}">
                <a16:creationId xmlns:a16="http://schemas.microsoft.com/office/drawing/2014/main" id="{CB009D86-A704-F995-0592-288A376694CD}"/>
              </a:ext>
            </a:extLst>
          </p:cNvPr>
          <p:cNvSpPr>
            <a:spLocks noGrp="1"/>
          </p:cNvSpPr>
          <p:nvPr>
            <p:ph idx="1"/>
          </p:nvPr>
        </p:nvSpPr>
        <p:spPr/>
        <p:txBody>
          <a:bodyPr vert="horz" lIns="91440" tIns="45720" rIns="91440" bIns="45720" rtlCol="0" anchor="t">
            <a:normAutofit/>
          </a:bodyPr>
          <a:lstStyle/>
          <a:p>
            <a:r>
              <a:rPr lang="en-US">
                <a:cs typeface="Calibri"/>
              </a:rPr>
              <a:t>Linear Regression is a bad fit</a:t>
            </a:r>
          </a:p>
          <a:p>
            <a:pPr lvl="1"/>
            <a:r>
              <a:rPr lang="en-US">
                <a:cs typeface="Calibri"/>
              </a:rPr>
              <a:t>Requires a lot of data manipulation</a:t>
            </a:r>
          </a:p>
          <a:p>
            <a:pPr lvl="1"/>
            <a:r>
              <a:rPr lang="en-US">
                <a:cs typeface="Calibri"/>
              </a:rPr>
              <a:t>Reselling includes outliers and can have high residuals on the endpoints of the data set</a:t>
            </a:r>
          </a:p>
          <a:p>
            <a:r>
              <a:rPr lang="en-US">
                <a:cs typeface="Calibri"/>
              </a:rPr>
              <a:t>Keeping certain columns </a:t>
            </a:r>
          </a:p>
          <a:p>
            <a:pPr lvl="1"/>
            <a:r>
              <a:rPr lang="en-US">
                <a:cs typeface="Calibri"/>
              </a:rPr>
              <a:t>Shoe names is useful but many of the shoes are very similar in pricing which gives reason to drop and base it off the brand of shoe</a:t>
            </a:r>
          </a:p>
          <a:p>
            <a:r>
              <a:rPr lang="en-US">
                <a:ea typeface="+mn-lt"/>
                <a:cs typeface="+mn-lt"/>
                <a:hlinkClick r:id="rId2"/>
              </a:rPr>
              <a:t>https://www.kaggle.com/code/logannorman/stockx-sneaker-price-regression#Linear-Regression</a:t>
            </a:r>
            <a:r>
              <a:rPr lang="en-US">
                <a:ea typeface="+mn-lt"/>
                <a:cs typeface="+mn-lt"/>
              </a:rPr>
              <a:t> </a:t>
            </a:r>
            <a:endParaRPr lang="en-US">
              <a:cs typeface="Calibri"/>
            </a:endParaRPr>
          </a:p>
        </p:txBody>
      </p:sp>
    </p:spTree>
    <p:extLst>
      <p:ext uri="{BB962C8B-B14F-4D97-AF65-F5344CB8AC3E}">
        <p14:creationId xmlns:p14="http://schemas.microsoft.com/office/powerpoint/2010/main" val="204240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CE4E-A7CD-D16B-12FE-727EE4087B33}"/>
              </a:ext>
            </a:extLst>
          </p:cNvPr>
          <p:cNvSpPr>
            <a:spLocks noGrp="1"/>
          </p:cNvSpPr>
          <p:nvPr>
            <p:ph type="title"/>
          </p:nvPr>
        </p:nvSpPr>
        <p:spPr/>
        <p:txBody>
          <a:bodyPr/>
          <a:lstStyle/>
          <a:p>
            <a:r>
              <a:rPr lang="en-US">
                <a:cs typeface="Calibri Light"/>
              </a:rPr>
              <a:t>Code Demo</a:t>
            </a:r>
            <a:endParaRPr lang="en-US"/>
          </a:p>
        </p:txBody>
      </p:sp>
      <p:sp>
        <p:nvSpPr>
          <p:cNvPr id="3" name="Content Placeholder 2">
            <a:extLst>
              <a:ext uri="{FF2B5EF4-FFF2-40B4-BE49-F238E27FC236}">
                <a16:creationId xmlns:a16="http://schemas.microsoft.com/office/drawing/2014/main" id="{2FF52A5F-5C4E-878B-2222-2B59271610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586557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StockX Sale Price</vt:lpstr>
      <vt:lpstr>What is StockX?</vt:lpstr>
      <vt:lpstr>StockX Dataset</vt:lpstr>
      <vt:lpstr>Problem Statements</vt:lpstr>
      <vt:lpstr>Critiques</vt:lpstr>
      <vt:lpstr>Code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Ullestad</dc:creator>
  <cp:lastModifiedBy>Ullestad, Christopher</cp:lastModifiedBy>
  <cp:revision>2</cp:revision>
  <dcterms:created xsi:type="dcterms:W3CDTF">2023-04-19T13:33:11Z</dcterms:created>
  <dcterms:modified xsi:type="dcterms:W3CDTF">2023-04-20T12:47:29Z</dcterms:modified>
</cp:coreProperties>
</file>