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299" r:id="rId44"/>
    <p:sldId id="300" r:id="rId45"/>
    <p:sldId id="301" r:id="rId46"/>
    <p:sldId id="302" r:id="rId47"/>
    <p:sldId id="303" r:id="rId48"/>
    <p:sldId id="326" r:id="rId4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64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FBD0A-4262-48AC-A192-0A2D4E07A95C}" type="datetimeFigureOut">
              <a:rPr lang="ko-KR" altLang="en-US" smtClean="0"/>
              <a:t>2021-06-21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B3582-225A-4E05-913B-F9E02C559718}" type="slidenum">
              <a:rPr lang="ko-KR" altLang="en-US" smtClean="0"/>
              <a:t>‹#›</a:t>
            </a:fld>
            <a:endParaRPr lang="ko-KR" altLang="en-US"/>
          </a:p>
        </p:txBody>
      </p:sp>
    </p:spTree>
    <p:extLst>
      <p:ext uri="{BB962C8B-B14F-4D97-AF65-F5344CB8AC3E}">
        <p14:creationId xmlns:p14="http://schemas.microsoft.com/office/powerpoint/2010/main" val="40198771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어떤 서비스를 어떤 기술로 무엇을 어떤 기술로 통해서 어떻게 오토메이션을 했는가.</a:t>
            </a:r>
            <a:endParaRPr/>
          </a:p>
          <a:p>
            <a:pPr marL="0" lvl="0" indent="0" algn="l" rtl="0">
              <a:spcBef>
                <a:spcPts val="0"/>
              </a:spcBef>
              <a:spcAft>
                <a:spcPts val="0"/>
              </a:spcAft>
              <a:buNone/>
            </a:pPr>
            <a:endParaRPr/>
          </a:p>
          <a:p>
            <a:pPr marL="0" lvl="0" indent="0" algn="l" rtl="0">
              <a:spcBef>
                <a:spcPts val="0"/>
              </a:spcBef>
              <a:spcAft>
                <a:spcPts val="0"/>
              </a:spcAft>
              <a:buNone/>
            </a:pPr>
            <a:r>
              <a:rPr lang="en-US"/>
              <a:t>차량 렌탈 서비스를 구축하고 이를 위한 인프라를 구축하고 무중단 배포를 데모보여드리는게 저희의 목표입니다.</a:t>
            </a:r>
            <a:endParaRPr/>
          </a:p>
          <a:p>
            <a:pPr marL="0" lvl="0" indent="0" algn="l" rtl="0">
              <a:spcBef>
                <a:spcPts val="0"/>
              </a:spcBef>
              <a:spcAft>
                <a:spcPts val="0"/>
              </a:spcAft>
              <a:buNone/>
            </a:pPr>
            <a:endParaRPr/>
          </a:p>
          <a:p>
            <a:pPr marL="0" lvl="0" indent="0" algn="l" rtl="0">
              <a:spcBef>
                <a:spcPts val="0"/>
              </a:spcBef>
              <a:spcAft>
                <a:spcPts val="0"/>
              </a:spcAft>
              <a:buNone/>
            </a:pPr>
            <a:r>
              <a:rPr lang="en-US"/>
              <a:t>인프라는 테라폼을 써서 정의한 명세를 클라우드를 배포하고(테라폼은 어떤 툴입니다. 이코드로 인프라가 만들어집니다.) 이런 코드가 이런 형상이고 이걸로 만들어진 거는 이런 겁니다(콘솔) : 형상 -&gt; 코드 -&gt; 콘솔 =&gt; 자동화(인프라가 자동으로 만들어졌다)</a:t>
            </a:r>
            <a:endParaRPr/>
          </a:p>
          <a:p>
            <a:pPr marL="0" lvl="0" indent="0" algn="l" rtl="0">
              <a:spcBef>
                <a:spcPts val="0"/>
              </a:spcBef>
              <a:spcAft>
                <a:spcPts val="0"/>
              </a:spcAft>
              <a:buNone/>
            </a:pPr>
            <a:endParaRPr/>
          </a:p>
          <a:p>
            <a:pPr marL="0" lvl="0" indent="0" algn="l" rtl="0">
              <a:spcBef>
                <a:spcPts val="0"/>
              </a:spcBef>
              <a:spcAft>
                <a:spcPts val="0"/>
              </a:spcAft>
              <a:buNone/>
            </a:pPr>
            <a:r>
              <a:rPr lang="en-US"/>
              <a:t>어플리케이션을 동작하는 베이스 이미지를 만들고</a:t>
            </a:r>
            <a:endParaRPr/>
          </a:p>
          <a:p>
            <a:pPr marL="0" lvl="0" indent="0" algn="l" rtl="0">
              <a:spcBef>
                <a:spcPts val="0"/>
              </a:spcBef>
              <a:spcAft>
                <a:spcPts val="0"/>
              </a:spcAft>
              <a:buNone/>
            </a:pPr>
            <a:endParaRPr/>
          </a:p>
          <a:p>
            <a:pPr marL="0" lvl="0" indent="0" algn="l" rtl="0">
              <a:spcBef>
                <a:spcPts val="0"/>
              </a:spcBef>
              <a:spcAft>
                <a:spcPts val="0"/>
              </a:spcAft>
              <a:buNone/>
            </a:pPr>
            <a:r>
              <a:rPr lang="en-US"/>
              <a:t>CICD 무중단 배포를 위한 베이스 위해서 실어서 Infra</a:t>
            </a:r>
            <a:endParaRPr/>
          </a:p>
        </p:txBody>
      </p:sp>
      <p:sp>
        <p:nvSpPr>
          <p:cNvPr id="81" name="Google Shape;8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26cf6dea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26cf6dea0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26cf6dea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26cf6dea0_1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26cf6dea0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26cf6dea0_1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26cf6dea0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826cf6dea0_1_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26cf6dea0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26cf6dea0_1_1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26cf6dea0_1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26cf6dea0_1_2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826cf6dea0_1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826cf6dea0_1_3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826cf6dea0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826cf6dea0_1_6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826cf6dea0_1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826cf6dea0_1_6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826cf6dea0_1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826cf6dea0_1_7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25eca9658_4_1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825eca9658_4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826cf6dea0_1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826cf6dea0_1_7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826cf6dea0_1_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826cf6dea0_1_8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826cf6dea0_1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826cf6dea0_1_9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826cf6dea0_1_10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826cf6dea0_1_10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825eca9658_4_1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앞서 AMI, 인프라와 마찬가지로 애플리케이션을 배포, 실행하기 위한 파이프라인을 사전에 실행시킴</a:t>
            </a:r>
            <a:br>
              <a:rPr lang="en-US"/>
            </a:br>
            <a:endParaRPr/>
          </a:p>
        </p:txBody>
      </p:sp>
      <p:sp>
        <p:nvSpPr>
          <p:cNvPr id="1266" name="Google Shape;1266;g825eca9658_4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825eca9658_4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차량렌탈 예약 서비스 기능이 어떻게 구성되어 있는지 본 데모에 앞서 다이어그램으로 소개</a:t>
            </a:r>
            <a:endParaRPr/>
          </a:p>
          <a:p>
            <a:pPr marL="457200" lvl="0" indent="-317500" algn="l" rtl="0">
              <a:spcBef>
                <a:spcPts val="0"/>
              </a:spcBef>
              <a:spcAft>
                <a:spcPts val="0"/>
              </a:spcAft>
              <a:buSzPts val="1400"/>
              <a:buChar char="-"/>
            </a:pPr>
            <a:r>
              <a:rPr lang="en-US"/>
              <a:t>이 서비스의 사용자는 크게 회원과 관리자 두 타입으로 나누어 볼 수 있음</a:t>
            </a:r>
            <a:endParaRPr/>
          </a:p>
          <a:p>
            <a:pPr marL="457200" lvl="0" indent="-317500" algn="l" rtl="0">
              <a:spcBef>
                <a:spcPts val="0"/>
              </a:spcBef>
              <a:spcAft>
                <a:spcPts val="0"/>
              </a:spcAft>
              <a:buSzPts val="1400"/>
              <a:buChar char="-"/>
            </a:pPr>
            <a:r>
              <a:rPr lang="en-US"/>
              <a:t>회원은 회원가입을 포함한 로그인 인증부터 대여가능차량 목록조회, 예약하기와 예약현황 조회 그리고 예약취소 서비스 기능이 제공</a:t>
            </a:r>
            <a:endParaRPr/>
          </a:p>
          <a:p>
            <a:pPr marL="457200" lvl="0" indent="-317500" algn="l" rtl="0">
              <a:spcBef>
                <a:spcPts val="0"/>
              </a:spcBef>
              <a:spcAft>
                <a:spcPts val="0"/>
              </a:spcAft>
              <a:buSzPts val="1400"/>
              <a:buChar char="-"/>
            </a:pPr>
            <a:r>
              <a:rPr lang="en-US"/>
              <a:t>관리자는 이미 부여된 관리자계정으로 로그인 인증 후, 차량 등록, 차량 정보 삭제 서비스 기능이 제공</a:t>
            </a:r>
            <a:endParaRPr/>
          </a:p>
        </p:txBody>
      </p:sp>
      <p:sp>
        <p:nvSpPr>
          <p:cNvPr id="1272" name="Google Shape;1272;g825eca9658_4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71e78210bb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모든 서비스 기능은 보시는 다이어그램의 플로우에 따라 요청 응답이 진행</a:t>
            </a:r>
            <a:endParaRPr/>
          </a:p>
          <a:p>
            <a:pPr marL="457200" lvl="0" indent="-317500" algn="l" rtl="0">
              <a:spcBef>
                <a:spcPts val="0"/>
              </a:spcBef>
              <a:spcAft>
                <a:spcPts val="0"/>
              </a:spcAft>
              <a:buSzPts val="1400"/>
              <a:buChar char="-"/>
            </a:pPr>
            <a:r>
              <a:rPr lang="en-US"/>
              <a:t>Use Case 다이어그램 : 사용자에 따라 어떠한 서비스 기능이 제공되는지를 보여주었음</a:t>
            </a:r>
            <a:endParaRPr/>
          </a:p>
          <a:p>
            <a:pPr marL="457200" lvl="0" indent="-317500" algn="l" rtl="0">
              <a:spcBef>
                <a:spcPts val="0"/>
              </a:spcBef>
              <a:spcAft>
                <a:spcPts val="0"/>
              </a:spcAft>
              <a:buSzPts val="1400"/>
              <a:buChar char="-"/>
            </a:pPr>
            <a:r>
              <a:rPr lang="en-US"/>
              <a:t>이 다이어그램은 브라우저와 front-end 서버, back-end 서버, 데이터베이스 서버 총 4개의 객체에 대해 각 객체간의 요청 및 응답메시지를 시간의 순서에 따라 간략하게 보여주고 있음</a:t>
            </a:r>
            <a:endParaRPr/>
          </a:p>
        </p:txBody>
      </p:sp>
      <p:sp>
        <p:nvSpPr>
          <p:cNvPr id="1280" name="Google Shape;1280;g71e78210bb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g71e78210bb_1_8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애플리케이션은 사용자에게 실질적으로 보여지는 브라우저 부분인 front와 사용자에게 보여지지 않는 데이터처리의 back 영역으로 나누어 개발을 진행</a:t>
            </a:r>
            <a:endParaRPr/>
          </a:p>
          <a:p>
            <a:pPr marL="457200" lvl="0" indent="-317500" algn="l" rtl="0">
              <a:spcBef>
                <a:spcPts val="0"/>
              </a:spcBef>
              <a:spcAft>
                <a:spcPts val="0"/>
              </a:spcAft>
              <a:buSzPts val="1400"/>
              <a:buChar char="-"/>
            </a:pPr>
            <a:r>
              <a:rPr lang="en-US"/>
              <a:t>front에서는 vue.js와 express, back에서는 spring boot와 mySQL 기술을 사용</a:t>
            </a:r>
            <a:endParaRPr/>
          </a:p>
        </p:txBody>
      </p:sp>
      <p:sp>
        <p:nvSpPr>
          <p:cNvPr id="1313" name="Google Shape;1313;g71e78210bb_1_8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825eca9658_4_1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9" name="Google Shape;1329;g825eca9658_4_1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71e78210bb_4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배포가 진행되는 동안 코드디플로이가 어떤 서비스인지 간략하게 설명드리겠습니다.</a:t>
            </a:r>
            <a:endParaRPr/>
          </a:p>
          <a:p>
            <a:pPr marL="0" lvl="0" indent="0" algn="l" rtl="0">
              <a:spcBef>
                <a:spcPts val="0"/>
              </a:spcBef>
              <a:spcAft>
                <a:spcPts val="0"/>
              </a:spcAft>
              <a:buNone/>
            </a:pPr>
            <a:r>
              <a:rPr lang="en-US"/>
              <a:t>서비스를 다수의 서버에 배포 할 때, 서비스 운영자가 각각의 서버에 직접 환경 설정과 프로그램 설치를 하던 기존의 방식과 달리 코드디플로이는 앞서 말씀드린 과정을 정형화된 코드로 바꾸어 다수의 서버에 배포를 자동화 할 수 있게 돕는 AWS의 배포 도구입니다.</a:t>
            </a:r>
            <a:endParaRPr/>
          </a:p>
        </p:txBody>
      </p:sp>
      <p:sp>
        <p:nvSpPr>
          <p:cNvPr id="1335" name="Google Shape;1335;g71e78210bb_4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26cf6dea0_4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
        <p:nvSpPr>
          <p:cNvPr id="98" name="Google Shape;98;g826cf6dea0_4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826cf6dea0_1_1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다시 말해, 코드디플로이를 사용하지 않고 서비스를 배포한다면, 운영자가 설치나 실행 명령어를 각각의 서버에 직접 입력하기 때문에 각 명령어에 대한 응답을 기다려야하고, 사람이 입력하기에 실수가 있을 수 있습니다. 또한, 다음 업데이트를 위해서 애플리케이션을 중지할 때와 같이 특정한 시점까지 기다리거나, 서버에 재접속해야하기에 번거롭다는 단점도 있습니다. </a:t>
            </a:r>
            <a:endParaRPr/>
          </a:p>
        </p:txBody>
      </p:sp>
      <p:sp>
        <p:nvSpPr>
          <p:cNvPr id="1343" name="Google Shape;1343;g826cf6dea0_1_1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826cf6dea0_6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반면에 코드디플로이를 사용하여 배포한다면, 코드디플로이가 복수의 서버에 정해진 명령어를 계획된 시점에 자동으로 배포해주기에 일관적이고, 인적 자원을 아낄 수 있으며, 배포 속도 역시 빠릅니다. </a:t>
            </a:r>
            <a:endParaRPr/>
          </a:p>
        </p:txBody>
      </p:sp>
      <p:sp>
        <p:nvSpPr>
          <p:cNvPr id="1371" name="Google Shape;1371;g826cf6dea0_6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825eca9658_8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코드디플로이를 사용하지 않고 저희 프론트 앱을 배포한다면, 위의 명령어를 각각의 서버에 직접 입력하기 때문에 각 명령어에 대한 응답을 기다려야하고, 사람이 입력하기에 실수가 있을 수 있습니다. 또한, 다음 업데이트를 위해 애플리케이션을 중지할 때와 같이 특정한 시점까지 기다리거나, 재접속해야하기에 번거롭다는 단점도 있습니다. </a:t>
            </a:r>
            <a:endParaRPr/>
          </a:p>
        </p:txBody>
      </p:sp>
      <p:sp>
        <p:nvSpPr>
          <p:cNvPr id="1394" name="Google Shape;1394;g825eca9658_8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825eca9658_8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3" name="Google Shape;1403;g825eca9658_8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826cf6dea0_6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코드디플로이는 훅이라고 불리는 미리 설정된 각각의 시점에서 어떤 명령어를 사용할지 미리 설정할 수 있기 때문에, 운영자가 계속 서비스 배포에 시간을 빼앗기지 않고, 버튼을 누르기만 하면 배포의 모든 과정을 자동화 할 수 있는 것입니다. 저희는 이번 프로젝트에서 코드디플로이를 사용하여 새로운 서비스에 필요한 환경을 구성하고, 소스 파일을 옮기고, 옮긴 파일을 토대로 설치를 하고, 설치된 서비스를 실행하고, 다음 업데이트에 대비하여 현재의 서비스를 제거하는 동작을 자동화했습니다. 자동화에 대한 정보는 appspec.yml이라는 파일에 저장되어 코드디플로이로 전달되고, 코드디플로이는 이 정보를 토대로 서비스를 배포합니다.</a:t>
            </a:r>
            <a:endParaRPr/>
          </a:p>
        </p:txBody>
      </p:sp>
      <p:sp>
        <p:nvSpPr>
          <p:cNvPr id="1412" name="Google Shape;1412;g826cf6dea0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825eca9658_8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반면에 코드디플로이를 사용하여 배포를 한다면 훅이라고 불리는 미리 설정된 각각의 시점에, 어떤 명령어를 사용할 지 미리 설정해두게 됩니다. 이후 배포 버튼을 누르기만 하면 다수의 서버에 동시에 자동으로 새로운 서비스를 배포할 수 있습니다. 화면에서 볼 수 있듯이, 저희는 코드디플로이를 사용하여 새로운 서비스에 필요한 환경을 구성하고, 소스 파일을 옮기고, 옮긴 파일을 토대로 설치를 하고, 설치된 서비스를 실행하고, 다음 업데이트에 대비하여 현재의 서비스를 제거하는 동작을 자동화했습니다.</a:t>
            </a:r>
            <a:endParaRPr/>
          </a:p>
        </p:txBody>
      </p:sp>
      <p:sp>
        <p:nvSpPr>
          <p:cNvPr id="1427" name="Google Shape;1427;g825eca9658_8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825eca9658_8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이제 배포가 완료될 때까지 잠시 기다린 후, 데모를 시연하겠습니다.</a:t>
            </a:r>
            <a:endParaRPr/>
          </a:p>
        </p:txBody>
      </p:sp>
      <p:sp>
        <p:nvSpPr>
          <p:cNvPr id="1440" name="Google Shape;1440;g825eca9658_8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825eca9658_4_2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8" name="Google Shape;1458;g825eca9658_4_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8268aa4be6_0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무중단 배포의 파이프라인이 실행되는 동안 어떤 방식으로 무중단 배포를 구현하는지 설명드리겠습니다.</a:t>
            </a:r>
            <a:endParaRPr/>
          </a:p>
          <a:p>
            <a:pPr marL="0" lvl="0" indent="0" algn="l" rtl="0">
              <a:spcBef>
                <a:spcPts val="0"/>
              </a:spcBef>
              <a:spcAft>
                <a:spcPts val="0"/>
              </a:spcAft>
              <a:buNone/>
            </a:pPr>
            <a:r>
              <a:rPr lang="en-US"/>
              <a:t>지금 보시는 화면이 무중단 배포 파이프라인의 각 단계를 플로우 차트로 나타낸 것입니다. </a:t>
            </a:r>
            <a:endParaRPr/>
          </a:p>
        </p:txBody>
      </p:sp>
      <p:sp>
        <p:nvSpPr>
          <p:cNvPr id="1464" name="Google Shape;1464;g8268aa4be6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826cf6dea0_6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앞서 인프라 설명에서 말씀드렸던 것과 같이 저희 인프라는 동일한 스펙의 블루와 그린이라는 두 그룹을 가지고 있습니다.</a:t>
            </a:r>
            <a:endParaRPr/>
          </a:p>
          <a:p>
            <a:pPr marL="0" lvl="0" indent="0" algn="l" rtl="0">
              <a:spcBef>
                <a:spcPts val="0"/>
              </a:spcBef>
              <a:spcAft>
                <a:spcPts val="0"/>
              </a:spcAft>
              <a:buNone/>
            </a:pPr>
            <a:r>
              <a:rPr lang="en-US"/>
              <a:t>블루 그룹과 그린 그룹은 기차 선로 변경 장치와 같이 방향을 바꿔주는 역할을 하는 로드밸런서에 부착되어있습니다.</a:t>
            </a:r>
            <a:endParaRPr/>
          </a:p>
          <a:p>
            <a:pPr marL="0" lvl="0" indent="0" algn="l" rtl="0">
              <a:spcBef>
                <a:spcPts val="0"/>
              </a:spcBef>
              <a:spcAft>
                <a:spcPts val="0"/>
              </a:spcAft>
              <a:buNone/>
            </a:pPr>
            <a:r>
              <a:rPr lang="en-US"/>
              <a:t>그렇기에 AWS CLI라는 툴을 사용하여 로드밸런서가 현재 어느 그룹으로 신호를 전달하는지 알아낼 수 있습니다.</a:t>
            </a:r>
            <a:endParaRPr/>
          </a:p>
        </p:txBody>
      </p:sp>
      <p:sp>
        <p:nvSpPr>
          <p:cNvPr id="1491" name="Google Shape;1491;g826cf6dea0_6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26cf6dea0_4_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이러한 서비스를 제공하기 위해 먼저 개발자를 위한 환경을 제공하는 AMI를 만들고 </a:t>
            </a:r>
            <a:endParaRPr/>
          </a:p>
          <a:p>
            <a:pPr marL="0" lvl="0" indent="0" algn="l" rtl="0">
              <a:spcBef>
                <a:spcPts val="0"/>
              </a:spcBef>
              <a:spcAft>
                <a:spcPts val="0"/>
              </a:spcAft>
              <a:buClr>
                <a:schemeClr val="dk1"/>
              </a:buClr>
              <a:buSzPts val="1100"/>
              <a:buFont typeface="Arial"/>
              <a:buNone/>
            </a:pPr>
            <a:r>
              <a:rPr lang="en-US"/>
              <a:t>이 AMI를 통해 인프라를 구축하였으며</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이 인프라에 애플리케이션을 올린후 자동화툴을 통해 자동으로 서비스를 배포해주도록 구현하였습니다.</a:t>
            </a:r>
            <a:endParaRPr/>
          </a:p>
        </p:txBody>
      </p:sp>
      <p:sp>
        <p:nvSpPr>
          <p:cNvPr id="112" name="Google Shape;112;g826cf6dea0_4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8268aa4be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앞서 인프라 설명에서 말씀드렸던 것과 같이 저희 인프라는 동일한 스펙의 블루와 그린이라는 두 그룹을 가지고 있습니다.</a:t>
            </a:r>
            <a:endParaRPr/>
          </a:p>
          <a:p>
            <a:pPr marL="0" lvl="0" indent="0" algn="l" rtl="0">
              <a:spcBef>
                <a:spcPts val="0"/>
              </a:spcBef>
              <a:spcAft>
                <a:spcPts val="0"/>
              </a:spcAft>
              <a:buNone/>
            </a:pPr>
            <a:r>
              <a:rPr lang="en-US"/>
              <a:t>블루 그룹과 그린 그룹은 기차 선로 변경 장치와 같이 방향을 바꿔주는 역할을 하는 로드밸런서에 부착되어있습니다.</a:t>
            </a:r>
            <a:endParaRPr/>
          </a:p>
          <a:p>
            <a:pPr marL="0" lvl="0" indent="0" algn="l" rtl="0">
              <a:spcBef>
                <a:spcPts val="0"/>
              </a:spcBef>
              <a:spcAft>
                <a:spcPts val="0"/>
              </a:spcAft>
              <a:buNone/>
            </a:pPr>
            <a:r>
              <a:rPr lang="en-US"/>
              <a:t>그렇기에 AWS CLI라는 툴을 사용하여 로드밸런서가 현재 어느 그룹으로 신호를 전달하는지 알아낼 수 있습니다.</a:t>
            </a:r>
            <a:endParaRPr/>
          </a:p>
        </p:txBody>
      </p:sp>
      <p:sp>
        <p:nvSpPr>
          <p:cNvPr id="1505" name="Google Shape;1505;g8268aa4be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8268aa4be6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앞선 단계에서 얻은 정보를 토대로, 현재 사용하고 있지 않은 그린 그룹에 업데이트된 서비스를 코드디플로이를 사용하여 배포합니다.</a:t>
            </a:r>
            <a:endParaRPr/>
          </a:p>
          <a:p>
            <a:pPr marL="0" lvl="0" indent="0" algn="l" rtl="0">
              <a:spcBef>
                <a:spcPts val="0"/>
              </a:spcBef>
              <a:spcAft>
                <a:spcPts val="0"/>
              </a:spcAft>
              <a:buNone/>
            </a:pPr>
            <a:r>
              <a:rPr lang="en-US"/>
              <a:t>배포가 진행 중일때도, 로드밸런서는 블루 그룹으로 신호를 전달해주고 있으므로 서비스는 지속됩니다.</a:t>
            </a:r>
            <a:endParaRPr/>
          </a:p>
        </p:txBody>
      </p:sp>
      <p:sp>
        <p:nvSpPr>
          <p:cNvPr id="1521" name="Google Shape;1521;g8268aa4be6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826cf6dea0_6_1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저희가 제작한 애플리케이션을 코드디플로이를 사용하여 배포하는데에는 5~7분 가량이 소요됩니다. 배포가 완료되지 않은 상태로 "트래픽 연결" 스테이지로 넘어갈 시에는 서비스가 진행 중인 블루 그룹과의 연결은 끊기고, 아직 배포가 끝나지 않아 서비스를 할 수 없는 그린 그룹으로 로드밸런서가 신호를 전달하여 서비스가 중단되므로, 이를 방지하는 스테이지입니다.</a:t>
            </a:r>
            <a:endParaRPr/>
          </a:p>
          <a:p>
            <a:pPr marL="0" lvl="0" indent="0" algn="l" rtl="0">
              <a:spcBef>
                <a:spcPts val="0"/>
              </a:spcBef>
              <a:spcAft>
                <a:spcPts val="0"/>
              </a:spcAft>
              <a:buNone/>
            </a:pPr>
            <a:r>
              <a:rPr lang="en-US"/>
              <a:t>AWS CLI를 사용하여 그린 그룹의 배포가 성공했는지 지속적으로 확인하고, 성공했다는 응답을 받으면 다음 스테이지로 진행합니다.</a:t>
            </a:r>
            <a:endParaRPr/>
          </a:p>
        </p:txBody>
      </p:sp>
      <p:sp>
        <p:nvSpPr>
          <p:cNvPr id="1535" name="Google Shape;1535;g826cf6dea0_6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8"/>
        <p:cNvGrpSpPr/>
        <p:nvPr/>
      </p:nvGrpSpPr>
      <p:grpSpPr>
        <a:xfrm>
          <a:off x="0" y="0"/>
          <a:ext cx="0" cy="0"/>
          <a:chOff x="0" y="0"/>
          <a:chExt cx="0" cy="0"/>
        </a:xfrm>
      </p:grpSpPr>
      <p:sp>
        <p:nvSpPr>
          <p:cNvPr id="1549" name="Google Shape;1549;g8268aa4be6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저희가 제작한 애플리케이션을 코드디플로이를 사용하여 배포하는데에는 5~7분 가량이 소요됩니다. 배포가 완료되지 않은 상태로 "트래픽 연결" 스테이지로 넘어갈 시에는 서비스가 진행 중인 블루 그룹과의 연결은 끊기고, 아직 배포가 끝나지 않아 서비스를 할 수 없는 그린 그룹으로 로드밸런서가 신호를 전달하여 서비스가 중단되므로, 이를 방지하는 스테이지입니다.</a:t>
            </a:r>
            <a:endParaRPr/>
          </a:p>
          <a:p>
            <a:pPr marL="0" lvl="0" indent="0" algn="l" rtl="0">
              <a:spcBef>
                <a:spcPts val="0"/>
              </a:spcBef>
              <a:spcAft>
                <a:spcPts val="0"/>
              </a:spcAft>
              <a:buNone/>
            </a:pPr>
            <a:r>
              <a:rPr lang="en-US"/>
              <a:t>AWS CLI를 사용하여 그린 그룹의 배포가 성공했는지 지속적으로 확인하고, 성공했다는 응답을 받으면 다음 스테이지로 진행합니다.</a:t>
            </a:r>
            <a:endParaRPr/>
          </a:p>
        </p:txBody>
      </p:sp>
      <p:sp>
        <p:nvSpPr>
          <p:cNvPr id="1550" name="Google Shape;1550;g8268aa4be6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826cf6dea0_6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그린 그룹의 배포가 성공했으면, 로드밸런서의 리스너라는 객체에게 블루 그룹의 연결을 새로운 버젼의 서비스인 그린 그룹으로 대체하라는 명령을 AWS CLI를 통해서 전달합니다.</a:t>
            </a:r>
            <a:endParaRPr/>
          </a:p>
        </p:txBody>
      </p:sp>
      <p:sp>
        <p:nvSpPr>
          <p:cNvPr id="1565" name="Google Shape;1565;g826cf6dea0_6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8268aa4be6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그린 그룹의 배포가 성공했으면, 로드밸런서의 리스너라는 객체에게 블루 그룹의 연결을 새로운 버젼의 서비스인 그린 그룹으로 대체하라는 명령을 AWS CLI를 통해서 전달합니다.</a:t>
            </a:r>
            <a:endParaRPr/>
          </a:p>
        </p:txBody>
      </p:sp>
      <p:sp>
        <p:nvSpPr>
          <p:cNvPr id="1579" name="Google Shape;1579;g8268aa4be6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8268aa4be6_0_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이후의 무중단 배포를 원활하게 진행 위해서 앞선 과정들에서 생긴 스크립트 등 더 이상 필요하지 않은 파일들을 삭제하고, 무중단 배포 파이프라인을 종료합니다.</a:t>
            </a:r>
            <a:endParaRPr/>
          </a:p>
        </p:txBody>
      </p:sp>
      <p:sp>
        <p:nvSpPr>
          <p:cNvPr id="1593" name="Google Shape;1593;g8268aa4be6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25eca9658_4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Image Build</a:t>
            </a:r>
            <a:endParaRPr/>
          </a:p>
          <a:p>
            <a:pPr marL="457200" lvl="0" indent="-317500" algn="l" rtl="0">
              <a:spcBef>
                <a:spcPts val="0"/>
              </a:spcBef>
              <a:spcAft>
                <a:spcPts val="0"/>
              </a:spcAft>
              <a:buSzPts val="1400"/>
              <a:buChar char="-"/>
            </a:pPr>
            <a:r>
              <a:rPr lang="en-US"/>
              <a:t>Infra Build</a:t>
            </a:r>
            <a:endParaRPr/>
          </a:p>
          <a:p>
            <a:pPr marL="457200" lvl="0" indent="-317500" algn="l" rtl="0">
              <a:spcBef>
                <a:spcPts val="0"/>
              </a:spcBef>
              <a:spcAft>
                <a:spcPts val="0"/>
              </a:spcAft>
              <a:buSzPts val="1400"/>
              <a:buChar char="-"/>
            </a:pPr>
            <a:r>
              <a:rPr lang="en-US"/>
              <a:t>UI Build</a:t>
            </a:r>
            <a:endParaRPr/>
          </a:p>
          <a:p>
            <a:pPr marL="457200" lvl="0" indent="-317500" algn="l" rtl="0">
              <a:spcBef>
                <a:spcPts val="0"/>
              </a:spcBef>
              <a:spcAft>
                <a:spcPts val="0"/>
              </a:spcAft>
              <a:buSzPts val="1400"/>
              <a:buChar char="-"/>
            </a:pPr>
            <a:r>
              <a:rPr lang="en-US"/>
              <a:t>API Build</a:t>
            </a:r>
            <a:endParaRPr/>
          </a:p>
          <a:p>
            <a:pPr marL="0" lvl="0" indent="0" algn="l" rtl="0">
              <a:spcBef>
                <a:spcPts val="0"/>
              </a:spcBef>
              <a:spcAft>
                <a:spcPts val="0"/>
              </a:spcAft>
              <a:buNone/>
            </a:pPr>
            <a:endParaRPr/>
          </a:p>
          <a:p>
            <a:pPr marL="0" lvl="0" indent="0" algn="l" rtl="0">
              <a:spcBef>
                <a:spcPts val="0"/>
              </a:spcBef>
              <a:spcAft>
                <a:spcPts val="0"/>
              </a:spcAft>
              <a:buNone/>
            </a:pPr>
            <a:r>
              <a:rPr lang="en-US"/>
              <a:t>순서가 눈에 보이는지?</a:t>
            </a:r>
            <a:endParaRPr/>
          </a:p>
          <a:p>
            <a:pPr marL="0" lvl="0" indent="0" algn="l" rtl="0">
              <a:spcBef>
                <a:spcPts val="0"/>
              </a:spcBef>
              <a:spcAft>
                <a:spcPts val="0"/>
              </a:spcAft>
              <a:buNone/>
            </a:pPr>
            <a:endParaRPr/>
          </a:p>
          <a:p>
            <a:pPr marL="0" lvl="0" indent="0" algn="l" rtl="0">
              <a:spcBef>
                <a:spcPts val="0"/>
              </a:spcBef>
              <a:spcAft>
                <a:spcPts val="0"/>
              </a:spcAft>
              <a:buNone/>
            </a:pPr>
            <a:r>
              <a:rPr lang="en-US"/>
              <a:t>따라서 이 순서대로 파이프라인을 돌리는 데모를 시작하겠습니다.??</a:t>
            </a:r>
            <a:endParaRPr/>
          </a:p>
          <a:p>
            <a:pPr marL="457200" lvl="0" indent="0" algn="l" rtl="0">
              <a:spcBef>
                <a:spcPts val="0"/>
              </a:spcBef>
              <a:spcAft>
                <a:spcPts val="0"/>
              </a:spcAft>
              <a:buNone/>
            </a:pPr>
            <a:endParaRPr/>
          </a:p>
        </p:txBody>
      </p:sp>
      <p:sp>
        <p:nvSpPr>
          <p:cNvPr id="145" name="Google Shape;145;g825eca9658_4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25eca9658_4_1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825eca9658_4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26cf6dea0_4_1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~~서비스를 만들었는데</a:t>
            </a:r>
            <a:endParaRPr/>
          </a:p>
          <a:p>
            <a:pPr marL="0" lvl="0" indent="0" algn="l" rtl="0">
              <a:spcBef>
                <a:spcPts val="0"/>
              </a:spcBef>
              <a:spcAft>
                <a:spcPts val="0"/>
              </a:spcAft>
              <a:buClr>
                <a:schemeClr val="dk1"/>
              </a:buClr>
              <a:buSzPts val="1100"/>
              <a:buFont typeface="Arial"/>
              <a:buNone/>
            </a:pPr>
            <a:r>
              <a:rPr lang="en-US"/>
              <a:t>~~기술을 가지고있음</a:t>
            </a:r>
            <a:endParaRPr/>
          </a:p>
          <a:p>
            <a:pPr marL="0" lvl="0" indent="0" algn="l" rtl="0">
              <a:spcBef>
                <a:spcPts val="0"/>
              </a:spcBef>
              <a:spcAft>
                <a:spcPts val="0"/>
              </a:spcAft>
              <a:buClr>
                <a:schemeClr val="dk1"/>
              </a:buClr>
              <a:buSzPts val="1100"/>
              <a:buFont typeface="Arial"/>
              <a:buNone/>
            </a:pPr>
            <a:r>
              <a:rPr lang="en-US"/>
              <a:t>~~이런 도구들이 사용됨</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타이틀 이렇게 쓰지 말고 서비스 위주로</a:t>
            </a:r>
            <a:endParaRPr/>
          </a:p>
          <a:p>
            <a:pPr marL="0" lvl="0" indent="0" algn="l" rtl="0">
              <a:spcBef>
                <a:spcPts val="0"/>
              </a:spcBef>
              <a:spcAft>
                <a:spcPts val="0"/>
              </a:spcAft>
              <a:buClr>
                <a:schemeClr val="dk1"/>
              </a:buClr>
              <a:buSzPts val="1100"/>
              <a:buFont typeface="Arial"/>
              <a:buNone/>
            </a:pPr>
            <a:r>
              <a:rPr lang="en-US"/>
              <a:t>마케팅 팀이 듣는다고 생각하고</a:t>
            </a:r>
            <a:endParaRPr/>
          </a:p>
          <a:p>
            <a:pPr marL="0" lvl="0" indent="0" algn="l" rtl="0">
              <a:spcBef>
                <a:spcPts val="0"/>
              </a:spcBef>
              <a:spcAft>
                <a:spcPts val="0"/>
              </a:spcAft>
              <a:buClr>
                <a:schemeClr val="dk1"/>
              </a:buClr>
              <a:buSzPts val="1100"/>
              <a:buFont typeface="Arial"/>
              <a:buNone/>
            </a:pPr>
            <a:endParaRPr/>
          </a:p>
          <a:p>
            <a:pPr marL="457200" lvl="0" indent="-317500" algn="l" rtl="0">
              <a:spcBef>
                <a:spcPts val="0"/>
              </a:spcBef>
              <a:spcAft>
                <a:spcPts val="0"/>
              </a:spcAft>
              <a:buSzPts val="1400"/>
              <a:buChar char="-"/>
            </a:pPr>
            <a:r>
              <a:rPr lang="en-US"/>
              <a:t>Image Build</a:t>
            </a:r>
            <a:endParaRPr/>
          </a:p>
          <a:p>
            <a:pPr marL="457200" lvl="0" indent="-317500" algn="l" rtl="0">
              <a:spcBef>
                <a:spcPts val="0"/>
              </a:spcBef>
              <a:spcAft>
                <a:spcPts val="0"/>
              </a:spcAft>
              <a:buSzPts val="1400"/>
              <a:buChar char="-"/>
            </a:pPr>
            <a:r>
              <a:rPr lang="en-US"/>
              <a:t>Infra Build</a:t>
            </a:r>
            <a:endParaRPr/>
          </a:p>
          <a:p>
            <a:pPr marL="457200" lvl="0" indent="-317500" algn="l" rtl="0">
              <a:spcBef>
                <a:spcPts val="0"/>
              </a:spcBef>
              <a:spcAft>
                <a:spcPts val="0"/>
              </a:spcAft>
              <a:buSzPts val="1400"/>
              <a:buChar char="-"/>
            </a:pPr>
            <a:r>
              <a:rPr lang="en-US"/>
              <a:t>UI Build</a:t>
            </a:r>
            <a:endParaRPr/>
          </a:p>
          <a:p>
            <a:pPr marL="457200" lvl="0" indent="-317500" algn="l" rtl="0">
              <a:spcBef>
                <a:spcPts val="0"/>
              </a:spcBef>
              <a:spcAft>
                <a:spcPts val="0"/>
              </a:spcAft>
              <a:buSzPts val="1400"/>
              <a:buChar char="-"/>
            </a:pPr>
            <a:r>
              <a:rPr lang="en-US"/>
              <a:t>API Build</a:t>
            </a:r>
            <a:endParaRPr/>
          </a:p>
          <a:p>
            <a:pPr marL="457200" lvl="0" indent="0" algn="l" rtl="0">
              <a:spcBef>
                <a:spcPts val="0"/>
              </a:spcBef>
              <a:spcAft>
                <a:spcPts val="0"/>
              </a:spcAft>
              <a:buNone/>
            </a:pPr>
            <a:endParaRPr/>
          </a:p>
        </p:txBody>
      </p:sp>
      <p:sp>
        <p:nvSpPr>
          <p:cNvPr id="165" name="Google Shape;165;g826cf6dea0_4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26cf6dea0_1_11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~~서비스를 만들었는데</a:t>
            </a:r>
            <a:endParaRPr/>
          </a:p>
          <a:p>
            <a:pPr marL="0" lvl="0" indent="0" algn="l" rtl="0">
              <a:spcBef>
                <a:spcPts val="0"/>
              </a:spcBef>
              <a:spcAft>
                <a:spcPts val="0"/>
              </a:spcAft>
              <a:buClr>
                <a:schemeClr val="dk1"/>
              </a:buClr>
              <a:buSzPts val="1100"/>
              <a:buFont typeface="Arial"/>
              <a:buNone/>
            </a:pPr>
            <a:r>
              <a:rPr lang="en-US"/>
              <a:t>~~기술을 가지고있음</a:t>
            </a:r>
            <a:endParaRPr/>
          </a:p>
          <a:p>
            <a:pPr marL="0" lvl="0" indent="0" algn="l" rtl="0">
              <a:spcBef>
                <a:spcPts val="0"/>
              </a:spcBef>
              <a:spcAft>
                <a:spcPts val="0"/>
              </a:spcAft>
              <a:buClr>
                <a:schemeClr val="dk1"/>
              </a:buClr>
              <a:buSzPts val="1100"/>
              <a:buFont typeface="Arial"/>
              <a:buNone/>
            </a:pPr>
            <a:r>
              <a:rPr lang="en-US"/>
              <a:t>~~이런 도구들이 사용됨</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타이틀 이렇게 쓰지 말고 서비스 위주로</a:t>
            </a:r>
            <a:endParaRPr/>
          </a:p>
          <a:p>
            <a:pPr marL="0" lvl="0" indent="0" algn="l" rtl="0">
              <a:spcBef>
                <a:spcPts val="0"/>
              </a:spcBef>
              <a:spcAft>
                <a:spcPts val="0"/>
              </a:spcAft>
              <a:buClr>
                <a:schemeClr val="dk1"/>
              </a:buClr>
              <a:buSzPts val="1100"/>
              <a:buFont typeface="Arial"/>
              <a:buNone/>
            </a:pPr>
            <a:r>
              <a:rPr lang="en-US"/>
              <a:t>마케팅 팀이 듣는다고 생각하고</a:t>
            </a:r>
            <a:endParaRPr/>
          </a:p>
          <a:p>
            <a:pPr marL="0" lvl="0" indent="0" algn="l" rtl="0">
              <a:spcBef>
                <a:spcPts val="0"/>
              </a:spcBef>
              <a:spcAft>
                <a:spcPts val="0"/>
              </a:spcAft>
              <a:buClr>
                <a:schemeClr val="dk1"/>
              </a:buClr>
              <a:buSzPts val="1100"/>
              <a:buFont typeface="Arial"/>
              <a:buNone/>
            </a:pPr>
            <a:endParaRPr/>
          </a:p>
          <a:p>
            <a:pPr marL="457200" lvl="0" indent="-317500" algn="l" rtl="0">
              <a:spcBef>
                <a:spcPts val="0"/>
              </a:spcBef>
              <a:spcAft>
                <a:spcPts val="0"/>
              </a:spcAft>
              <a:buSzPts val="1400"/>
              <a:buChar char="-"/>
            </a:pPr>
            <a:r>
              <a:rPr lang="en-US"/>
              <a:t>Image Build</a:t>
            </a:r>
            <a:endParaRPr/>
          </a:p>
          <a:p>
            <a:pPr marL="457200" lvl="0" indent="-317500" algn="l" rtl="0">
              <a:spcBef>
                <a:spcPts val="0"/>
              </a:spcBef>
              <a:spcAft>
                <a:spcPts val="0"/>
              </a:spcAft>
              <a:buSzPts val="1400"/>
              <a:buChar char="-"/>
            </a:pPr>
            <a:r>
              <a:rPr lang="en-US"/>
              <a:t>Infra Build</a:t>
            </a:r>
            <a:endParaRPr/>
          </a:p>
          <a:p>
            <a:pPr marL="457200" lvl="0" indent="-317500" algn="l" rtl="0">
              <a:spcBef>
                <a:spcPts val="0"/>
              </a:spcBef>
              <a:spcAft>
                <a:spcPts val="0"/>
              </a:spcAft>
              <a:buSzPts val="1400"/>
              <a:buChar char="-"/>
            </a:pPr>
            <a:r>
              <a:rPr lang="en-US"/>
              <a:t>UI Build</a:t>
            </a:r>
            <a:endParaRPr/>
          </a:p>
          <a:p>
            <a:pPr marL="457200" lvl="0" indent="-317500" algn="l" rtl="0">
              <a:spcBef>
                <a:spcPts val="0"/>
              </a:spcBef>
              <a:spcAft>
                <a:spcPts val="0"/>
              </a:spcAft>
              <a:buSzPts val="1400"/>
              <a:buChar char="-"/>
            </a:pPr>
            <a:r>
              <a:rPr lang="en-US"/>
              <a:t>API Build</a:t>
            </a:r>
            <a:endParaRPr/>
          </a:p>
          <a:p>
            <a:pPr marL="457200" lvl="0" indent="0" algn="l" rtl="0">
              <a:spcBef>
                <a:spcPts val="0"/>
              </a:spcBef>
              <a:spcAft>
                <a:spcPts val="0"/>
              </a:spcAft>
              <a:buNone/>
            </a:pPr>
            <a:endParaRPr/>
          </a:p>
        </p:txBody>
      </p:sp>
      <p:sp>
        <p:nvSpPr>
          <p:cNvPr id="184" name="Google Shape;184;g826cf6dea0_1_1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25eca9658_4_1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825eca9658_4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F4FA7-50F0-4AA2-9E70-BE94019F268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C8686D6-3CA4-4021-9543-9C5B599CD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05CFE09-DD81-42AA-8869-DAACDE74748E}"/>
              </a:ext>
            </a:extLst>
          </p:cNvPr>
          <p:cNvSpPr>
            <a:spLocks noGrp="1"/>
          </p:cNvSpPr>
          <p:nvPr>
            <p:ph type="dt" sz="half" idx="10"/>
          </p:nvPr>
        </p:nvSpPr>
        <p:spPr/>
        <p:txBody>
          <a:bodyPr/>
          <a:lstStyle/>
          <a:p>
            <a:fld id="{D7D65643-4D38-4D31-8304-02F9CDAA2A84}" type="datetimeFigureOut">
              <a:rPr lang="ko-KR" altLang="en-US" smtClean="0"/>
              <a:t>2021-06-21</a:t>
            </a:fld>
            <a:endParaRPr lang="ko-KR" altLang="en-US"/>
          </a:p>
        </p:txBody>
      </p:sp>
      <p:sp>
        <p:nvSpPr>
          <p:cNvPr id="5" name="바닥글 개체 틀 4">
            <a:extLst>
              <a:ext uri="{FF2B5EF4-FFF2-40B4-BE49-F238E27FC236}">
                <a16:creationId xmlns:a16="http://schemas.microsoft.com/office/drawing/2014/main" id="{CADE9E84-01C2-468D-9BA3-066F849720B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E5D387E-0C35-4D0D-B703-5F129C7EAE45}"/>
              </a:ext>
            </a:extLst>
          </p:cNvPr>
          <p:cNvSpPr>
            <a:spLocks noGrp="1"/>
          </p:cNvSpPr>
          <p:nvPr>
            <p:ph type="sldNum" sz="quarter" idx="12"/>
          </p:nvPr>
        </p:nvSpPr>
        <p:spPr/>
        <p:txBody>
          <a:bodyPr/>
          <a:lstStyle/>
          <a:p>
            <a:fld id="{0FA907D7-7431-4BC3-814E-2163BD90D766}" type="slidenum">
              <a:rPr lang="ko-KR" altLang="en-US" smtClean="0"/>
              <a:t>‹#›</a:t>
            </a:fld>
            <a:endParaRPr lang="ko-KR" altLang="en-US"/>
          </a:p>
        </p:txBody>
      </p:sp>
    </p:spTree>
    <p:extLst>
      <p:ext uri="{BB962C8B-B14F-4D97-AF65-F5344CB8AC3E}">
        <p14:creationId xmlns:p14="http://schemas.microsoft.com/office/powerpoint/2010/main" val="343429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0C580D-CB83-4894-95E8-EFAE8CB8091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B4281CF-CCA2-4313-BF7F-C9CD9216946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B57DA5A-5AAB-4B85-8186-3C8A0EE8F944}"/>
              </a:ext>
            </a:extLst>
          </p:cNvPr>
          <p:cNvSpPr>
            <a:spLocks noGrp="1"/>
          </p:cNvSpPr>
          <p:nvPr>
            <p:ph type="dt" sz="half" idx="10"/>
          </p:nvPr>
        </p:nvSpPr>
        <p:spPr/>
        <p:txBody>
          <a:bodyPr/>
          <a:lstStyle/>
          <a:p>
            <a:fld id="{D7D65643-4D38-4D31-8304-02F9CDAA2A84}" type="datetimeFigureOut">
              <a:rPr lang="ko-KR" altLang="en-US" smtClean="0"/>
              <a:t>2021-06-21</a:t>
            </a:fld>
            <a:endParaRPr lang="ko-KR" altLang="en-US"/>
          </a:p>
        </p:txBody>
      </p:sp>
      <p:sp>
        <p:nvSpPr>
          <p:cNvPr id="5" name="바닥글 개체 틀 4">
            <a:extLst>
              <a:ext uri="{FF2B5EF4-FFF2-40B4-BE49-F238E27FC236}">
                <a16:creationId xmlns:a16="http://schemas.microsoft.com/office/drawing/2014/main" id="{FA241768-AE80-4A75-A69D-7ECDD7E7456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5C24535-64DE-413E-93D2-36530334FA29}"/>
              </a:ext>
            </a:extLst>
          </p:cNvPr>
          <p:cNvSpPr>
            <a:spLocks noGrp="1"/>
          </p:cNvSpPr>
          <p:nvPr>
            <p:ph type="sldNum" sz="quarter" idx="12"/>
          </p:nvPr>
        </p:nvSpPr>
        <p:spPr/>
        <p:txBody>
          <a:bodyPr/>
          <a:lstStyle/>
          <a:p>
            <a:fld id="{0FA907D7-7431-4BC3-814E-2163BD90D766}" type="slidenum">
              <a:rPr lang="ko-KR" altLang="en-US" smtClean="0"/>
              <a:t>‹#›</a:t>
            </a:fld>
            <a:endParaRPr lang="ko-KR" altLang="en-US"/>
          </a:p>
        </p:txBody>
      </p:sp>
    </p:spTree>
    <p:extLst>
      <p:ext uri="{BB962C8B-B14F-4D97-AF65-F5344CB8AC3E}">
        <p14:creationId xmlns:p14="http://schemas.microsoft.com/office/powerpoint/2010/main" val="373551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4ABAFD4-ED2B-4570-A6A3-EF06250BA77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DD7EAB7-65F6-4128-9A2F-46F000DF2CF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F52F08D-E4F6-4C34-86BC-BC5E0ED70409}"/>
              </a:ext>
            </a:extLst>
          </p:cNvPr>
          <p:cNvSpPr>
            <a:spLocks noGrp="1"/>
          </p:cNvSpPr>
          <p:nvPr>
            <p:ph type="dt" sz="half" idx="10"/>
          </p:nvPr>
        </p:nvSpPr>
        <p:spPr/>
        <p:txBody>
          <a:bodyPr/>
          <a:lstStyle/>
          <a:p>
            <a:fld id="{D7D65643-4D38-4D31-8304-02F9CDAA2A84}" type="datetimeFigureOut">
              <a:rPr lang="ko-KR" altLang="en-US" smtClean="0"/>
              <a:t>2021-06-21</a:t>
            </a:fld>
            <a:endParaRPr lang="ko-KR" altLang="en-US"/>
          </a:p>
        </p:txBody>
      </p:sp>
      <p:sp>
        <p:nvSpPr>
          <p:cNvPr id="5" name="바닥글 개체 틀 4">
            <a:extLst>
              <a:ext uri="{FF2B5EF4-FFF2-40B4-BE49-F238E27FC236}">
                <a16:creationId xmlns:a16="http://schemas.microsoft.com/office/drawing/2014/main" id="{9651E0C6-9054-40A3-818E-3BBE74116C5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6881A24-CCA1-4E79-9B2D-4F992926F7D1}"/>
              </a:ext>
            </a:extLst>
          </p:cNvPr>
          <p:cNvSpPr>
            <a:spLocks noGrp="1"/>
          </p:cNvSpPr>
          <p:nvPr>
            <p:ph type="sldNum" sz="quarter" idx="12"/>
          </p:nvPr>
        </p:nvSpPr>
        <p:spPr/>
        <p:txBody>
          <a:bodyPr/>
          <a:lstStyle/>
          <a:p>
            <a:fld id="{0FA907D7-7431-4BC3-814E-2163BD90D766}" type="slidenum">
              <a:rPr lang="ko-KR" altLang="en-US" smtClean="0"/>
              <a:t>‹#›</a:t>
            </a:fld>
            <a:endParaRPr lang="ko-KR" altLang="en-US"/>
          </a:p>
        </p:txBody>
      </p:sp>
    </p:spTree>
    <p:extLst>
      <p:ext uri="{BB962C8B-B14F-4D97-AF65-F5344CB8AC3E}">
        <p14:creationId xmlns:p14="http://schemas.microsoft.com/office/powerpoint/2010/main" val="1338355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제목 슬라이드">
  <p:cSld name="2_제목 슬라이드">
    <p:spTree>
      <p:nvGrpSpPr>
        <p:cNvPr id="1" name="Shape 23"/>
        <p:cNvGrpSpPr/>
        <p:nvPr/>
      </p:nvGrpSpPr>
      <p:grpSpPr>
        <a:xfrm>
          <a:off x="0" y="0"/>
          <a:ext cx="0" cy="0"/>
          <a:chOff x="0" y="0"/>
          <a:chExt cx="0" cy="0"/>
        </a:xfrm>
      </p:grpSpPr>
      <p:sp>
        <p:nvSpPr>
          <p:cNvPr id="24" name="Google Shape;24;p3"/>
          <p:cNvSpPr txBox="1">
            <a:spLocks noGrp="1"/>
          </p:cNvSpPr>
          <p:nvPr>
            <p:ph type="ctrTitle"/>
          </p:nvPr>
        </p:nvSpPr>
        <p:spPr>
          <a:xfrm>
            <a:off x="775407" y="1398696"/>
            <a:ext cx="2551993" cy="672006"/>
          </a:xfrm>
          <a:prstGeom prst="rect">
            <a:avLst/>
          </a:prstGeom>
          <a:noFill/>
          <a:ln>
            <a:noFill/>
          </a:ln>
        </p:spPr>
        <p:txBody>
          <a:bodyPr spcFirstLastPara="1" wrap="square" lIns="0" tIns="45700" rIns="91425" bIns="45700" anchor="t" anchorCtr="0">
            <a:noAutofit/>
          </a:bodyPr>
          <a:lstStyle>
            <a:lvl1pPr lvl="0" algn="l">
              <a:lnSpc>
                <a:spcPct val="100000"/>
              </a:lnSpc>
              <a:spcBef>
                <a:spcPts val="0"/>
              </a:spcBef>
              <a:spcAft>
                <a:spcPts val="0"/>
              </a:spcAft>
              <a:buClr>
                <a:srgbClr val="0C0C0C"/>
              </a:buClr>
              <a:buSzPts val="4000"/>
              <a:buFont typeface="Arial"/>
              <a:buNone/>
              <a:defRPr sz="4000" b="0">
                <a:solidFill>
                  <a:srgbClr val="0C0C0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5" name="Google Shape;25;p3"/>
          <p:cNvCxnSpPr/>
          <p:nvPr/>
        </p:nvCxnSpPr>
        <p:spPr>
          <a:xfrm>
            <a:off x="281940" y="774229"/>
            <a:ext cx="11628120" cy="0"/>
          </a:xfrm>
          <a:prstGeom prst="straightConnector1">
            <a:avLst/>
          </a:prstGeom>
          <a:noFill/>
          <a:ln w="9525" cap="flat" cmpd="sng">
            <a:solidFill>
              <a:srgbClr val="3F3F3F"/>
            </a:solidFill>
            <a:prstDash val="solid"/>
            <a:miter lim="800000"/>
            <a:headEnd type="none" w="sm" len="sm"/>
            <a:tailEnd type="none" w="sm" len="sm"/>
          </a:ln>
        </p:spPr>
      </p:cxnSp>
      <p:cxnSp>
        <p:nvCxnSpPr>
          <p:cNvPr id="26" name="Google Shape;26;p3"/>
          <p:cNvCxnSpPr/>
          <p:nvPr/>
        </p:nvCxnSpPr>
        <p:spPr>
          <a:xfrm>
            <a:off x="4566920" y="1455743"/>
            <a:ext cx="0" cy="4411975"/>
          </a:xfrm>
          <a:prstGeom prst="straightConnector1">
            <a:avLst/>
          </a:prstGeom>
          <a:noFill/>
          <a:ln w="9525" cap="flat" cmpd="sng">
            <a:solidFill>
              <a:srgbClr val="7F7F7F"/>
            </a:solidFill>
            <a:prstDash val="solid"/>
            <a:miter lim="800000"/>
            <a:headEnd type="none" w="sm" len="sm"/>
            <a:tailEnd type="none" w="sm" len="sm"/>
          </a:ln>
        </p:spPr>
      </p:cxnSp>
      <p:pic>
        <p:nvPicPr>
          <p:cNvPr id="27" name="Google Shape;27;p3"/>
          <p:cNvPicPr preferRelativeResize="0"/>
          <p:nvPr/>
        </p:nvPicPr>
        <p:blipFill rotWithShape="1">
          <a:blip r:embed="rId2">
            <a:alphaModFix/>
          </a:blip>
          <a:srcRect r="9511" b="4897"/>
          <a:stretch/>
        </p:blipFill>
        <p:spPr>
          <a:xfrm>
            <a:off x="8064499" y="4320414"/>
            <a:ext cx="4127499" cy="2538357"/>
          </a:xfrm>
          <a:prstGeom prst="rect">
            <a:avLst/>
          </a:prstGeom>
          <a:noFill/>
          <a:ln>
            <a:noFill/>
          </a:ln>
        </p:spPr>
      </p:pic>
    </p:spTree>
    <p:extLst>
      <p:ext uri="{BB962C8B-B14F-4D97-AF65-F5344CB8AC3E}">
        <p14:creationId xmlns:p14="http://schemas.microsoft.com/office/powerpoint/2010/main" val="318377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제목 슬라이드">
  <p:cSld name="3_제목 슬라이드">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0" y="2790712"/>
            <a:ext cx="12192000" cy="572541"/>
          </a:xfrm>
          <a:prstGeom prst="rect">
            <a:avLst/>
          </a:prstGeom>
          <a:noFill/>
          <a:ln>
            <a:noFill/>
          </a:ln>
        </p:spPr>
        <p:txBody>
          <a:bodyPr spcFirstLastPara="1" wrap="square" lIns="0" tIns="45700" rIns="91425" bIns="45700" anchor="t" anchorCtr="0">
            <a:noAutofit/>
          </a:bodyPr>
          <a:lstStyle>
            <a:lvl1pPr lvl="0" algn="ctr">
              <a:lnSpc>
                <a:spcPct val="90909"/>
              </a:lnSpc>
              <a:spcBef>
                <a:spcPts val="0"/>
              </a:spcBef>
              <a:spcAft>
                <a:spcPts val="0"/>
              </a:spcAft>
              <a:buClr>
                <a:srgbClr val="262626"/>
              </a:buClr>
              <a:buSzPts val="4400"/>
              <a:buFont typeface="Arial"/>
              <a:buNone/>
              <a:defRPr sz="4400" b="0">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subTitle" idx="1"/>
          </p:nvPr>
        </p:nvSpPr>
        <p:spPr>
          <a:xfrm>
            <a:off x="1" y="3613382"/>
            <a:ext cx="12192000" cy="462737"/>
          </a:xfrm>
          <a:prstGeom prst="rect">
            <a:avLst/>
          </a:prstGeom>
          <a:noFill/>
          <a:ln>
            <a:noFill/>
          </a:ln>
        </p:spPr>
        <p:txBody>
          <a:bodyPr spcFirstLastPara="1" wrap="square" lIns="0" tIns="45700" rIns="91425" bIns="45700" anchor="t" anchorCtr="0">
            <a:noAutofit/>
          </a:bodyPr>
          <a:lstStyle>
            <a:lvl1pPr lvl="0" algn="ctr">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31" name="Google Shape;31;p4"/>
          <p:cNvCxnSpPr/>
          <p:nvPr/>
        </p:nvCxnSpPr>
        <p:spPr>
          <a:xfrm>
            <a:off x="766763" y="3429000"/>
            <a:ext cx="10658475" cy="0"/>
          </a:xfrm>
          <a:prstGeom prst="straightConnector1">
            <a:avLst/>
          </a:prstGeom>
          <a:noFill/>
          <a:ln w="9525" cap="flat" cmpd="sng">
            <a:solidFill>
              <a:srgbClr val="3F3F3F"/>
            </a:solidFill>
            <a:prstDash val="solid"/>
            <a:miter lim="800000"/>
            <a:headEnd type="none" w="sm" len="sm"/>
            <a:tailEnd type="none" w="sm" len="sm"/>
          </a:ln>
        </p:spPr>
      </p:cxnSp>
    </p:spTree>
    <p:extLst>
      <p:ext uri="{BB962C8B-B14F-4D97-AF65-F5344CB8AC3E}">
        <p14:creationId xmlns:p14="http://schemas.microsoft.com/office/powerpoint/2010/main" val="1208488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제목 슬라이드">
  <p:cSld name="4_제목 슬라이드">
    <p:spTree>
      <p:nvGrpSpPr>
        <p:cNvPr id="1" name="Shape 32"/>
        <p:cNvGrpSpPr/>
        <p:nvPr/>
      </p:nvGrpSpPr>
      <p:grpSpPr>
        <a:xfrm>
          <a:off x="0" y="0"/>
          <a:ext cx="0" cy="0"/>
          <a:chOff x="0" y="0"/>
          <a:chExt cx="0" cy="0"/>
        </a:xfrm>
      </p:grpSpPr>
      <p:cxnSp>
        <p:nvCxnSpPr>
          <p:cNvPr id="36" name="Google Shape;36;p5"/>
          <p:cNvCxnSpPr/>
          <p:nvPr/>
        </p:nvCxnSpPr>
        <p:spPr>
          <a:xfrm>
            <a:off x="281940" y="6239212"/>
            <a:ext cx="11628120" cy="0"/>
          </a:xfrm>
          <a:prstGeom prst="straightConnector1">
            <a:avLst/>
          </a:prstGeom>
          <a:noFill/>
          <a:ln w="9525" cap="flat" cmpd="sng">
            <a:solidFill>
              <a:srgbClr val="7F7F7F"/>
            </a:solidFill>
            <a:prstDash val="solid"/>
            <a:miter lim="800000"/>
            <a:headEnd type="none" w="sm" len="sm"/>
            <a:tailEnd type="none" w="sm" len="sm"/>
          </a:ln>
        </p:spPr>
      </p:cxnSp>
      <p:cxnSp>
        <p:nvCxnSpPr>
          <p:cNvPr id="37" name="Google Shape;37;p5"/>
          <p:cNvCxnSpPr/>
          <p:nvPr/>
        </p:nvCxnSpPr>
        <p:spPr>
          <a:xfrm>
            <a:off x="281940" y="774229"/>
            <a:ext cx="11628120" cy="0"/>
          </a:xfrm>
          <a:prstGeom prst="straightConnector1">
            <a:avLst/>
          </a:prstGeom>
          <a:noFill/>
          <a:ln w="9525" cap="flat" cmpd="sng">
            <a:solidFill>
              <a:srgbClr val="3F3F3F"/>
            </a:solidFill>
            <a:prstDash val="solid"/>
            <a:miter lim="800000"/>
            <a:headEnd type="none" w="sm" len="sm"/>
            <a:tailEnd type="none" w="sm" len="sm"/>
          </a:ln>
        </p:spPr>
      </p:cxnSp>
      <p:sp>
        <p:nvSpPr>
          <p:cNvPr id="38" name="Google Shape;38;p5"/>
          <p:cNvSpPr txBox="1"/>
          <p:nvPr/>
        </p:nvSpPr>
        <p:spPr>
          <a:xfrm>
            <a:off x="11490430" y="6335101"/>
            <a:ext cx="41963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b="0" i="0" u="none" strike="noStrike" cap="none">
                <a:solidFill>
                  <a:srgbClr val="7F7F7F"/>
                </a:solidFill>
                <a:latin typeface="Arial"/>
                <a:ea typeface="Arial"/>
                <a:cs typeface="Arial"/>
                <a:sym typeface="Arial"/>
              </a:rPr>
              <a:t>‹#›</a:t>
            </a:fld>
            <a:endParaRPr sz="1000" b="0" i="0" u="none" strike="noStrike" cap="none">
              <a:solidFill>
                <a:srgbClr val="7F7F7F"/>
              </a:solidFill>
              <a:latin typeface="Arial"/>
              <a:ea typeface="Arial"/>
              <a:cs typeface="Arial"/>
              <a:sym typeface="Arial"/>
            </a:endParaRPr>
          </a:p>
        </p:txBody>
      </p:sp>
      <p:sp>
        <p:nvSpPr>
          <p:cNvPr id="39" name="Google Shape;39;p5"/>
          <p:cNvSpPr txBox="1">
            <a:spLocks noGrp="1"/>
          </p:cNvSpPr>
          <p:nvPr>
            <p:ph type="ctrTitle"/>
          </p:nvPr>
        </p:nvSpPr>
        <p:spPr>
          <a:xfrm>
            <a:off x="414988" y="248206"/>
            <a:ext cx="10800000" cy="508878"/>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rgbClr val="262626"/>
              </a:buClr>
              <a:buSzPts val="2400"/>
              <a:buFont typeface="Arial"/>
              <a:buNone/>
              <a:defRPr sz="2400" b="1">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398587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0"/>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lvl1pPr marL="457200" lvl="0" indent="-406400" rtl="0">
              <a:spcBef>
                <a:spcPts val="1000"/>
              </a:spcBef>
              <a:spcAft>
                <a:spcPts val="0"/>
              </a:spcAft>
              <a:buSzPts val="2800"/>
              <a:buChar char="•"/>
              <a:defRPr/>
            </a:lvl1pPr>
            <a:lvl2pPr marL="914400" lvl="1" indent="-381000" rtl="0">
              <a:spcBef>
                <a:spcPts val="500"/>
              </a:spcBef>
              <a:spcAft>
                <a:spcPts val="0"/>
              </a:spcAft>
              <a:buSzPts val="2400"/>
              <a:buChar char="•"/>
              <a:defRPr/>
            </a:lvl2pPr>
            <a:lvl3pPr marL="1371600" lvl="2" indent="-355600" rtl="0">
              <a:spcBef>
                <a:spcPts val="500"/>
              </a:spcBef>
              <a:spcAft>
                <a:spcPts val="0"/>
              </a:spcAft>
              <a:buSzPts val="2000"/>
              <a:buChar char="•"/>
              <a:defRPr/>
            </a:lvl3pPr>
            <a:lvl4pPr marL="1828800" lvl="3" indent="-342900" rtl="0">
              <a:spcBef>
                <a:spcPts val="500"/>
              </a:spcBef>
              <a:spcAft>
                <a:spcPts val="0"/>
              </a:spcAft>
              <a:buSzPts val="1800"/>
              <a:buChar char="•"/>
              <a:defRPr/>
            </a:lvl4pPr>
            <a:lvl5pPr marL="2286000" lvl="4" indent="-342900" rtl="0">
              <a:spcBef>
                <a:spcPts val="500"/>
              </a:spcBef>
              <a:spcAft>
                <a:spcPts val="0"/>
              </a:spcAft>
              <a:buSzPts val="18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72" name="Google Shape;72;p10"/>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515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844532-95A2-4E91-8C96-AD5C6B34E66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1906B02-6B0B-4739-AD1F-965822F507F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B5460E5-20C3-49E6-9A1E-FD5E5ADECF0E}"/>
              </a:ext>
            </a:extLst>
          </p:cNvPr>
          <p:cNvSpPr>
            <a:spLocks noGrp="1"/>
          </p:cNvSpPr>
          <p:nvPr>
            <p:ph type="dt" sz="half" idx="10"/>
          </p:nvPr>
        </p:nvSpPr>
        <p:spPr/>
        <p:txBody>
          <a:bodyPr/>
          <a:lstStyle/>
          <a:p>
            <a:fld id="{D7D65643-4D38-4D31-8304-02F9CDAA2A84}" type="datetimeFigureOut">
              <a:rPr lang="ko-KR" altLang="en-US" smtClean="0"/>
              <a:t>2021-06-21</a:t>
            </a:fld>
            <a:endParaRPr lang="ko-KR" altLang="en-US"/>
          </a:p>
        </p:txBody>
      </p:sp>
      <p:sp>
        <p:nvSpPr>
          <p:cNvPr id="5" name="바닥글 개체 틀 4">
            <a:extLst>
              <a:ext uri="{FF2B5EF4-FFF2-40B4-BE49-F238E27FC236}">
                <a16:creationId xmlns:a16="http://schemas.microsoft.com/office/drawing/2014/main" id="{C32B3885-02F3-4A1A-9895-0AFD47EA80C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11BAB9-991E-4966-8BA8-2D9BFEE1D79A}"/>
              </a:ext>
            </a:extLst>
          </p:cNvPr>
          <p:cNvSpPr>
            <a:spLocks noGrp="1"/>
          </p:cNvSpPr>
          <p:nvPr>
            <p:ph type="sldNum" sz="quarter" idx="12"/>
          </p:nvPr>
        </p:nvSpPr>
        <p:spPr/>
        <p:txBody>
          <a:bodyPr/>
          <a:lstStyle/>
          <a:p>
            <a:fld id="{0FA907D7-7431-4BC3-814E-2163BD90D766}" type="slidenum">
              <a:rPr lang="ko-KR" altLang="en-US" smtClean="0"/>
              <a:t>‹#›</a:t>
            </a:fld>
            <a:endParaRPr lang="ko-KR" altLang="en-US"/>
          </a:p>
        </p:txBody>
      </p:sp>
    </p:spTree>
    <p:extLst>
      <p:ext uri="{BB962C8B-B14F-4D97-AF65-F5344CB8AC3E}">
        <p14:creationId xmlns:p14="http://schemas.microsoft.com/office/powerpoint/2010/main" val="323176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74C469-9619-42CB-BB3E-96B2538AE34D}"/>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A10A63B-3804-4FDC-9A4E-80B0A0F13A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B2B4B8A-5E52-4753-9332-B799D1FA6C4C}"/>
              </a:ext>
            </a:extLst>
          </p:cNvPr>
          <p:cNvSpPr>
            <a:spLocks noGrp="1"/>
          </p:cNvSpPr>
          <p:nvPr>
            <p:ph type="dt" sz="half" idx="10"/>
          </p:nvPr>
        </p:nvSpPr>
        <p:spPr/>
        <p:txBody>
          <a:bodyPr/>
          <a:lstStyle/>
          <a:p>
            <a:fld id="{D7D65643-4D38-4D31-8304-02F9CDAA2A84}" type="datetimeFigureOut">
              <a:rPr lang="ko-KR" altLang="en-US" smtClean="0"/>
              <a:t>2021-06-21</a:t>
            </a:fld>
            <a:endParaRPr lang="ko-KR" altLang="en-US"/>
          </a:p>
        </p:txBody>
      </p:sp>
      <p:sp>
        <p:nvSpPr>
          <p:cNvPr id="5" name="바닥글 개체 틀 4">
            <a:extLst>
              <a:ext uri="{FF2B5EF4-FFF2-40B4-BE49-F238E27FC236}">
                <a16:creationId xmlns:a16="http://schemas.microsoft.com/office/drawing/2014/main" id="{429D0D81-3814-47E6-9EEF-1357D0BF9F5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4B5C995-8667-4210-9BB2-DE228817A5FC}"/>
              </a:ext>
            </a:extLst>
          </p:cNvPr>
          <p:cNvSpPr>
            <a:spLocks noGrp="1"/>
          </p:cNvSpPr>
          <p:nvPr>
            <p:ph type="sldNum" sz="quarter" idx="12"/>
          </p:nvPr>
        </p:nvSpPr>
        <p:spPr/>
        <p:txBody>
          <a:bodyPr/>
          <a:lstStyle/>
          <a:p>
            <a:fld id="{0FA907D7-7431-4BC3-814E-2163BD90D766}" type="slidenum">
              <a:rPr lang="ko-KR" altLang="en-US" smtClean="0"/>
              <a:t>‹#›</a:t>
            </a:fld>
            <a:endParaRPr lang="ko-KR" altLang="en-US"/>
          </a:p>
        </p:txBody>
      </p:sp>
    </p:spTree>
    <p:extLst>
      <p:ext uri="{BB962C8B-B14F-4D97-AF65-F5344CB8AC3E}">
        <p14:creationId xmlns:p14="http://schemas.microsoft.com/office/powerpoint/2010/main" val="315678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8617ED-6AF1-4775-8D4C-206F1F3C8DB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DCEFF38-FEAC-48C1-97A4-9DB5346ED3C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E5D54C6-7270-4DDE-A5FC-515508B56FAC}"/>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4DF1CC9-4275-48AB-9E3D-D7A00EFB4BCB}"/>
              </a:ext>
            </a:extLst>
          </p:cNvPr>
          <p:cNvSpPr>
            <a:spLocks noGrp="1"/>
          </p:cNvSpPr>
          <p:nvPr>
            <p:ph type="dt" sz="half" idx="10"/>
          </p:nvPr>
        </p:nvSpPr>
        <p:spPr/>
        <p:txBody>
          <a:bodyPr/>
          <a:lstStyle/>
          <a:p>
            <a:fld id="{D7D65643-4D38-4D31-8304-02F9CDAA2A84}" type="datetimeFigureOut">
              <a:rPr lang="ko-KR" altLang="en-US" smtClean="0"/>
              <a:t>2021-06-21</a:t>
            </a:fld>
            <a:endParaRPr lang="ko-KR" altLang="en-US"/>
          </a:p>
        </p:txBody>
      </p:sp>
      <p:sp>
        <p:nvSpPr>
          <p:cNvPr id="6" name="바닥글 개체 틀 5">
            <a:extLst>
              <a:ext uri="{FF2B5EF4-FFF2-40B4-BE49-F238E27FC236}">
                <a16:creationId xmlns:a16="http://schemas.microsoft.com/office/drawing/2014/main" id="{14C10A90-BECB-4E46-88EE-B28832C4AA8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B5ABBB6-275C-41BE-B81C-27CD90B00A00}"/>
              </a:ext>
            </a:extLst>
          </p:cNvPr>
          <p:cNvSpPr>
            <a:spLocks noGrp="1"/>
          </p:cNvSpPr>
          <p:nvPr>
            <p:ph type="sldNum" sz="quarter" idx="12"/>
          </p:nvPr>
        </p:nvSpPr>
        <p:spPr/>
        <p:txBody>
          <a:bodyPr/>
          <a:lstStyle/>
          <a:p>
            <a:fld id="{0FA907D7-7431-4BC3-814E-2163BD90D766}" type="slidenum">
              <a:rPr lang="ko-KR" altLang="en-US" smtClean="0"/>
              <a:t>‹#›</a:t>
            </a:fld>
            <a:endParaRPr lang="ko-KR" altLang="en-US"/>
          </a:p>
        </p:txBody>
      </p:sp>
    </p:spTree>
    <p:extLst>
      <p:ext uri="{BB962C8B-B14F-4D97-AF65-F5344CB8AC3E}">
        <p14:creationId xmlns:p14="http://schemas.microsoft.com/office/powerpoint/2010/main" val="324819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71C2C1-D476-440D-ACCA-7A4699CC7C2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7D2263-D2BA-46D6-828D-1D47D34CA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F56738B-64E3-48CD-82C4-A5242F49AB4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05A7C6D-921F-493F-B0EE-17E7DB6198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CBAEE57-0D4A-4762-9EBA-269EF253CF60}"/>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7C08410-D6D0-41BA-9A3D-6C5376F13AFD}"/>
              </a:ext>
            </a:extLst>
          </p:cNvPr>
          <p:cNvSpPr>
            <a:spLocks noGrp="1"/>
          </p:cNvSpPr>
          <p:nvPr>
            <p:ph type="dt" sz="half" idx="10"/>
          </p:nvPr>
        </p:nvSpPr>
        <p:spPr/>
        <p:txBody>
          <a:bodyPr/>
          <a:lstStyle/>
          <a:p>
            <a:fld id="{D7D65643-4D38-4D31-8304-02F9CDAA2A84}" type="datetimeFigureOut">
              <a:rPr lang="ko-KR" altLang="en-US" smtClean="0"/>
              <a:t>2021-06-21</a:t>
            </a:fld>
            <a:endParaRPr lang="ko-KR" altLang="en-US"/>
          </a:p>
        </p:txBody>
      </p:sp>
      <p:sp>
        <p:nvSpPr>
          <p:cNvPr id="8" name="바닥글 개체 틀 7">
            <a:extLst>
              <a:ext uri="{FF2B5EF4-FFF2-40B4-BE49-F238E27FC236}">
                <a16:creationId xmlns:a16="http://schemas.microsoft.com/office/drawing/2014/main" id="{0591F817-D9F1-471A-8682-0386681144A0}"/>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603792D-A4FD-4F68-8D2B-666055261633}"/>
              </a:ext>
            </a:extLst>
          </p:cNvPr>
          <p:cNvSpPr>
            <a:spLocks noGrp="1"/>
          </p:cNvSpPr>
          <p:nvPr>
            <p:ph type="sldNum" sz="quarter" idx="12"/>
          </p:nvPr>
        </p:nvSpPr>
        <p:spPr/>
        <p:txBody>
          <a:bodyPr/>
          <a:lstStyle/>
          <a:p>
            <a:fld id="{0FA907D7-7431-4BC3-814E-2163BD90D766}" type="slidenum">
              <a:rPr lang="ko-KR" altLang="en-US" smtClean="0"/>
              <a:t>‹#›</a:t>
            </a:fld>
            <a:endParaRPr lang="ko-KR" altLang="en-US"/>
          </a:p>
        </p:txBody>
      </p:sp>
    </p:spTree>
    <p:extLst>
      <p:ext uri="{BB962C8B-B14F-4D97-AF65-F5344CB8AC3E}">
        <p14:creationId xmlns:p14="http://schemas.microsoft.com/office/powerpoint/2010/main" val="378053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990C41-1C75-44F6-B255-D151025B181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DE584A3-4C23-44E0-B983-2D43B429484A}"/>
              </a:ext>
            </a:extLst>
          </p:cNvPr>
          <p:cNvSpPr>
            <a:spLocks noGrp="1"/>
          </p:cNvSpPr>
          <p:nvPr>
            <p:ph type="dt" sz="half" idx="10"/>
          </p:nvPr>
        </p:nvSpPr>
        <p:spPr/>
        <p:txBody>
          <a:bodyPr/>
          <a:lstStyle/>
          <a:p>
            <a:fld id="{D7D65643-4D38-4D31-8304-02F9CDAA2A84}" type="datetimeFigureOut">
              <a:rPr lang="ko-KR" altLang="en-US" smtClean="0"/>
              <a:t>2021-06-21</a:t>
            </a:fld>
            <a:endParaRPr lang="ko-KR" altLang="en-US"/>
          </a:p>
        </p:txBody>
      </p:sp>
      <p:sp>
        <p:nvSpPr>
          <p:cNvPr id="4" name="바닥글 개체 틀 3">
            <a:extLst>
              <a:ext uri="{FF2B5EF4-FFF2-40B4-BE49-F238E27FC236}">
                <a16:creationId xmlns:a16="http://schemas.microsoft.com/office/drawing/2014/main" id="{4D5D9854-92A5-4499-8A47-9FDB7410106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0A2C8BA-52A3-40C4-9321-91274D0788CB}"/>
              </a:ext>
            </a:extLst>
          </p:cNvPr>
          <p:cNvSpPr>
            <a:spLocks noGrp="1"/>
          </p:cNvSpPr>
          <p:nvPr>
            <p:ph type="sldNum" sz="quarter" idx="12"/>
          </p:nvPr>
        </p:nvSpPr>
        <p:spPr/>
        <p:txBody>
          <a:bodyPr/>
          <a:lstStyle/>
          <a:p>
            <a:fld id="{0FA907D7-7431-4BC3-814E-2163BD90D766}" type="slidenum">
              <a:rPr lang="ko-KR" altLang="en-US" smtClean="0"/>
              <a:t>‹#›</a:t>
            </a:fld>
            <a:endParaRPr lang="ko-KR" altLang="en-US"/>
          </a:p>
        </p:txBody>
      </p:sp>
    </p:spTree>
    <p:extLst>
      <p:ext uri="{BB962C8B-B14F-4D97-AF65-F5344CB8AC3E}">
        <p14:creationId xmlns:p14="http://schemas.microsoft.com/office/powerpoint/2010/main" val="401670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CBADD26-5D5E-4D5B-A831-B40C9CA3B1E6}"/>
              </a:ext>
            </a:extLst>
          </p:cNvPr>
          <p:cNvSpPr>
            <a:spLocks noGrp="1"/>
          </p:cNvSpPr>
          <p:nvPr>
            <p:ph type="dt" sz="half" idx="10"/>
          </p:nvPr>
        </p:nvSpPr>
        <p:spPr/>
        <p:txBody>
          <a:bodyPr/>
          <a:lstStyle/>
          <a:p>
            <a:fld id="{D7D65643-4D38-4D31-8304-02F9CDAA2A84}" type="datetimeFigureOut">
              <a:rPr lang="ko-KR" altLang="en-US" smtClean="0"/>
              <a:t>2021-06-21</a:t>
            </a:fld>
            <a:endParaRPr lang="ko-KR" altLang="en-US"/>
          </a:p>
        </p:txBody>
      </p:sp>
      <p:sp>
        <p:nvSpPr>
          <p:cNvPr id="3" name="바닥글 개체 틀 2">
            <a:extLst>
              <a:ext uri="{FF2B5EF4-FFF2-40B4-BE49-F238E27FC236}">
                <a16:creationId xmlns:a16="http://schemas.microsoft.com/office/drawing/2014/main" id="{B6729FDC-827A-456B-A387-042CEC9077CD}"/>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B638B26-D600-4B35-A974-C67006CF869F}"/>
              </a:ext>
            </a:extLst>
          </p:cNvPr>
          <p:cNvSpPr>
            <a:spLocks noGrp="1"/>
          </p:cNvSpPr>
          <p:nvPr>
            <p:ph type="sldNum" sz="quarter" idx="12"/>
          </p:nvPr>
        </p:nvSpPr>
        <p:spPr/>
        <p:txBody>
          <a:bodyPr/>
          <a:lstStyle/>
          <a:p>
            <a:fld id="{0FA907D7-7431-4BC3-814E-2163BD90D766}" type="slidenum">
              <a:rPr lang="ko-KR" altLang="en-US" smtClean="0"/>
              <a:t>‹#›</a:t>
            </a:fld>
            <a:endParaRPr lang="ko-KR" altLang="en-US"/>
          </a:p>
        </p:txBody>
      </p:sp>
    </p:spTree>
    <p:extLst>
      <p:ext uri="{BB962C8B-B14F-4D97-AF65-F5344CB8AC3E}">
        <p14:creationId xmlns:p14="http://schemas.microsoft.com/office/powerpoint/2010/main" val="365447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EBD572-3D57-4259-9D11-21853B09B17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C70FF69-3736-49C7-A28A-02694693E2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F78E65C-572D-4837-87A4-12BDB9C1C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5E7D673-5A80-47D0-AE62-3F6967883D1E}"/>
              </a:ext>
            </a:extLst>
          </p:cNvPr>
          <p:cNvSpPr>
            <a:spLocks noGrp="1"/>
          </p:cNvSpPr>
          <p:nvPr>
            <p:ph type="dt" sz="half" idx="10"/>
          </p:nvPr>
        </p:nvSpPr>
        <p:spPr/>
        <p:txBody>
          <a:bodyPr/>
          <a:lstStyle/>
          <a:p>
            <a:fld id="{D7D65643-4D38-4D31-8304-02F9CDAA2A84}" type="datetimeFigureOut">
              <a:rPr lang="ko-KR" altLang="en-US" smtClean="0"/>
              <a:t>2021-06-21</a:t>
            </a:fld>
            <a:endParaRPr lang="ko-KR" altLang="en-US"/>
          </a:p>
        </p:txBody>
      </p:sp>
      <p:sp>
        <p:nvSpPr>
          <p:cNvPr id="6" name="바닥글 개체 틀 5">
            <a:extLst>
              <a:ext uri="{FF2B5EF4-FFF2-40B4-BE49-F238E27FC236}">
                <a16:creationId xmlns:a16="http://schemas.microsoft.com/office/drawing/2014/main" id="{B6CA32E0-077E-4BBF-B653-C7668F72CD6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5B295A1-2F20-4CD9-BD5C-A3D3A5354C0F}"/>
              </a:ext>
            </a:extLst>
          </p:cNvPr>
          <p:cNvSpPr>
            <a:spLocks noGrp="1"/>
          </p:cNvSpPr>
          <p:nvPr>
            <p:ph type="sldNum" sz="quarter" idx="12"/>
          </p:nvPr>
        </p:nvSpPr>
        <p:spPr/>
        <p:txBody>
          <a:bodyPr/>
          <a:lstStyle/>
          <a:p>
            <a:fld id="{0FA907D7-7431-4BC3-814E-2163BD90D766}" type="slidenum">
              <a:rPr lang="ko-KR" altLang="en-US" smtClean="0"/>
              <a:t>‹#›</a:t>
            </a:fld>
            <a:endParaRPr lang="ko-KR" altLang="en-US"/>
          </a:p>
        </p:txBody>
      </p:sp>
    </p:spTree>
    <p:extLst>
      <p:ext uri="{BB962C8B-B14F-4D97-AF65-F5344CB8AC3E}">
        <p14:creationId xmlns:p14="http://schemas.microsoft.com/office/powerpoint/2010/main" val="240420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BF2F2F-672C-46B9-B126-713826BE374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FC1DC3C-DF7C-4E6D-832C-71F79E9C76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FE07048-BDA5-4A53-8A9A-7EAAF1074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4A26696-3FFC-4E48-8385-5894376A85A1}"/>
              </a:ext>
            </a:extLst>
          </p:cNvPr>
          <p:cNvSpPr>
            <a:spLocks noGrp="1"/>
          </p:cNvSpPr>
          <p:nvPr>
            <p:ph type="dt" sz="half" idx="10"/>
          </p:nvPr>
        </p:nvSpPr>
        <p:spPr/>
        <p:txBody>
          <a:bodyPr/>
          <a:lstStyle/>
          <a:p>
            <a:fld id="{D7D65643-4D38-4D31-8304-02F9CDAA2A84}" type="datetimeFigureOut">
              <a:rPr lang="ko-KR" altLang="en-US" smtClean="0"/>
              <a:t>2021-06-21</a:t>
            </a:fld>
            <a:endParaRPr lang="ko-KR" altLang="en-US"/>
          </a:p>
        </p:txBody>
      </p:sp>
      <p:sp>
        <p:nvSpPr>
          <p:cNvPr id="6" name="바닥글 개체 틀 5">
            <a:extLst>
              <a:ext uri="{FF2B5EF4-FFF2-40B4-BE49-F238E27FC236}">
                <a16:creationId xmlns:a16="http://schemas.microsoft.com/office/drawing/2014/main" id="{4B581E16-B702-402C-998A-9651A827FF3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4627D71-D400-4257-BDDD-6F15A7E53E46}"/>
              </a:ext>
            </a:extLst>
          </p:cNvPr>
          <p:cNvSpPr>
            <a:spLocks noGrp="1"/>
          </p:cNvSpPr>
          <p:nvPr>
            <p:ph type="sldNum" sz="quarter" idx="12"/>
          </p:nvPr>
        </p:nvSpPr>
        <p:spPr/>
        <p:txBody>
          <a:bodyPr/>
          <a:lstStyle/>
          <a:p>
            <a:fld id="{0FA907D7-7431-4BC3-814E-2163BD90D766}" type="slidenum">
              <a:rPr lang="ko-KR" altLang="en-US" smtClean="0"/>
              <a:t>‹#›</a:t>
            </a:fld>
            <a:endParaRPr lang="ko-KR" altLang="en-US"/>
          </a:p>
        </p:txBody>
      </p:sp>
    </p:spTree>
    <p:extLst>
      <p:ext uri="{BB962C8B-B14F-4D97-AF65-F5344CB8AC3E}">
        <p14:creationId xmlns:p14="http://schemas.microsoft.com/office/powerpoint/2010/main" val="36201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949453F-DF4F-4375-B057-BE754D151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D00BFD4-18F1-489A-92D2-9B7AF01990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4EA2FE1-3F1B-47F1-9AE4-330E15D79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65643-4D38-4D31-8304-02F9CDAA2A84}" type="datetimeFigureOut">
              <a:rPr lang="ko-KR" altLang="en-US" smtClean="0"/>
              <a:t>2021-06-21</a:t>
            </a:fld>
            <a:endParaRPr lang="ko-KR" altLang="en-US"/>
          </a:p>
        </p:txBody>
      </p:sp>
      <p:sp>
        <p:nvSpPr>
          <p:cNvPr id="5" name="바닥글 개체 틀 4">
            <a:extLst>
              <a:ext uri="{FF2B5EF4-FFF2-40B4-BE49-F238E27FC236}">
                <a16:creationId xmlns:a16="http://schemas.microsoft.com/office/drawing/2014/main" id="{4E139AA4-22F9-4C1B-A345-3F4DD5DF33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47A6E49-84D2-4E80-899E-188AECBB0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907D7-7431-4BC3-814E-2163BD90D766}" type="slidenum">
              <a:rPr lang="ko-KR" altLang="en-US" smtClean="0"/>
              <a:t>‹#›</a:t>
            </a:fld>
            <a:endParaRPr lang="ko-KR" altLang="en-US"/>
          </a:p>
        </p:txBody>
      </p:sp>
    </p:spTree>
    <p:extLst>
      <p:ext uri="{BB962C8B-B14F-4D97-AF65-F5344CB8AC3E}">
        <p14:creationId xmlns:p14="http://schemas.microsoft.com/office/powerpoint/2010/main" val="280741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27.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7.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7.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7.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27.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3.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4.xml"/><Relationship Id="rId6" Type="http://schemas.openxmlformats.org/officeDocument/2006/relationships/image" Target="../media/image42.png"/><Relationship Id="rId5" Type="http://schemas.openxmlformats.org/officeDocument/2006/relationships/image" Target="../media/image43.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FC0E89-4FEA-4725-9A00-1697B6251C5F}"/>
              </a:ext>
            </a:extLst>
          </p:cNvPr>
          <p:cNvSpPr>
            <a:spLocks noGrp="1"/>
          </p:cNvSpPr>
          <p:nvPr>
            <p:ph type="ctrTitle"/>
          </p:nvPr>
        </p:nvSpPr>
        <p:spPr/>
        <p:txBody>
          <a:bodyPr/>
          <a:lstStyle/>
          <a:p>
            <a:r>
              <a:rPr lang="en-US" altLang="ko-KR" sz="6000" dirty="0" err="1"/>
              <a:t>차량렌탈</a:t>
            </a:r>
            <a:r>
              <a:rPr lang="en-US" altLang="ko-KR" sz="6000" dirty="0"/>
              <a:t> Booking Service</a:t>
            </a:r>
            <a:endParaRPr lang="ko-KR" altLang="en-US" dirty="0"/>
          </a:p>
        </p:txBody>
      </p:sp>
    </p:spTree>
    <p:extLst>
      <p:ext uri="{BB962C8B-B14F-4D97-AF65-F5344CB8AC3E}">
        <p14:creationId xmlns:p14="http://schemas.microsoft.com/office/powerpoint/2010/main" val="851926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ctrTitle"/>
          </p:nvPr>
        </p:nvSpPr>
        <p:spPr>
          <a:xfrm>
            <a:off x="0" y="2790712"/>
            <a:ext cx="12192000" cy="572400"/>
          </a:xfrm>
          <a:prstGeom prst="rect">
            <a:avLst/>
          </a:prstGeom>
          <a:noFill/>
          <a:ln>
            <a:noFill/>
          </a:ln>
        </p:spPr>
        <p:txBody>
          <a:bodyPr spcFirstLastPara="1" wrap="square" lIns="0" tIns="45700" rIns="91425" bIns="45700" anchor="t" anchorCtr="0">
            <a:noAutofit/>
          </a:bodyPr>
          <a:lstStyle/>
          <a:p>
            <a:pPr marL="0" lvl="0" indent="0" algn="ctr" rtl="0">
              <a:lnSpc>
                <a:spcPct val="101010"/>
              </a:lnSpc>
              <a:spcBef>
                <a:spcPts val="0"/>
              </a:spcBef>
              <a:spcAft>
                <a:spcPts val="0"/>
              </a:spcAft>
              <a:buClr>
                <a:srgbClr val="262626"/>
              </a:buClr>
              <a:buSzPts val="3960"/>
              <a:buFont typeface="Arial"/>
              <a:buNone/>
            </a:pPr>
            <a:r>
              <a:rPr lang="en-US" sz="3950">
                <a:solidFill>
                  <a:schemeClr val="dk1"/>
                </a:solidFill>
              </a:rPr>
              <a:t>Demo1</a:t>
            </a:r>
            <a:endParaRPr sz="3959"/>
          </a:p>
        </p:txBody>
      </p:sp>
      <p:sp>
        <p:nvSpPr>
          <p:cNvPr id="216" name="Google Shape;216;p20"/>
          <p:cNvSpPr txBox="1">
            <a:spLocks noGrp="1"/>
          </p:cNvSpPr>
          <p:nvPr>
            <p:ph type="subTitle" idx="1"/>
          </p:nvPr>
        </p:nvSpPr>
        <p:spPr>
          <a:xfrm>
            <a:off x="1" y="3613382"/>
            <a:ext cx="12192000" cy="462600"/>
          </a:xfrm>
          <a:prstGeom prst="rect">
            <a:avLst/>
          </a:prstGeom>
          <a:noFill/>
          <a:ln>
            <a:noFill/>
          </a:ln>
        </p:spPr>
        <p:txBody>
          <a:bodyPr spcFirstLastPara="1" wrap="square" lIns="0" tIns="45700" rIns="91425" bIns="45700" anchor="t" anchorCtr="0">
            <a:noAutofit/>
          </a:bodyPr>
          <a:lstStyle/>
          <a:p>
            <a:pPr marL="0" lvl="0" indent="0" algn="ctr" rtl="0">
              <a:lnSpc>
                <a:spcPct val="90000"/>
              </a:lnSpc>
              <a:spcBef>
                <a:spcPts val="0"/>
              </a:spcBef>
              <a:spcAft>
                <a:spcPts val="0"/>
              </a:spcAft>
              <a:buClr>
                <a:srgbClr val="595959"/>
              </a:buClr>
              <a:buSzPts val="2000"/>
              <a:buNone/>
            </a:pPr>
            <a:r>
              <a:rPr lang="en-US"/>
              <a:t>Infra </a:t>
            </a:r>
            <a:endParaRPr/>
          </a:p>
          <a:p>
            <a:pPr marL="0" lvl="0" indent="0" algn="l" rtl="0">
              <a:lnSpc>
                <a:spcPct val="90000"/>
              </a:lnSpc>
              <a:spcBef>
                <a:spcPts val="0"/>
              </a:spcBef>
              <a:spcAft>
                <a:spcPts val="0"/>
              </a:spcAft>
              <a:buClr>
                <a:srgbClr val="595959"/>
              </a:buClr>
              <a:buSzPts val="2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grpSp>
        <p:nvGrpSpPr>
          <p:cNvPr id="221" name="Google Shape;221;p21"/>
          <p:cNvGrpSpPr/>
          <p:nvPr/>
        </p:nvGrpSpPr>
        <p:grpSpPr>
          <a:xfrm>
            <a:off x="2659500" y="849679"/>
            <a:ext cx="6802463" cy="5965251"/>
            <a:chOff x="1994675" y="637275"/>
            <a:chExt cx="5101975" cy="4474050"/>
          </a:xfrm>
        </p:grpSpPr>
        <p:sp>
          <p:nvSpPr>
            <p:cNvPr id="222" name="Google Shape;222;p21"/>
            <p:cNvSpPr/>
            <p:nvPr/>
          </p:nvSpPr>
          <p:spPr>
            <a:xfrm>
              <a:off x="2047350" y="753525"/>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3" name="Google Shape;223;p21"/>
            <p:cNvPicPr preferRelativeResize="0"/>
            <p:nvPr/>
          </p:nvPicPr>
          <p:blipFill>
            <a:blip r:embed="rId3">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224" name="Google Shape;224;p21"/>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grpSp>
        <p:nvGrpSpPr>
          <p:cNvPr id="229" name="Google Shape;229;p22"/>
          <p:cNvGrpSpPr/>
          <p:nvPr/>
        </p:nvGrpSpPr>
        <p:grpSpPr>
          <a:xfrm>
            <a:off x="2659500" y="849679"/>
            <a:ext cx="6802463" cy="5965251"/>
            <a:chOff x="1994675" y="637275"/>
            <a:chExt cx="5101975" cy="4474050"/>
          </a:xfrm>
        </p:grpSpPr>
        <p:grpSp>
          <p:nvGrpSpPr>
            <p:cNvPr id="230" name="Google Shape;230;p22"/>
            <p:cNvGrpSpPr/>
            <p:nvPr/>
          </p:nvGrpSpPr>
          <p:grpSpPr>
            <a:xfrm>
              <a:off x="1994675" y="637275"/>
              <a:ext cx="5101975" cy="4474050"/>
              <a:chOff x="1994675" y="637275"/>
              <a:chExt cx="5101975" cy="4474050"/>
            </a:xfrm>
          </p:grpSpPr>
          <p:sp>
            <p:nvSpPr>
              <p:cNvPr id="231" name="Google Shape;231;p22"/>
              <p:cNvSpPr/>
              <p:nvPr/>
            </p:nvSpPr>
            <p:spPr>
              <a:xfrm>
                <a:off x="2047350" y="753525"/>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2" name="Google Shape;232;p22"/>
              <p:cNvPicPr preferRelativeResize="0"/>
              <p:nvPr/>
            </p:nvPicPr>
            <p:blipFill>
              <a:blip r:embed="rId3">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233" name="Google Shape;233;p22"/>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grpSp>
          <p:nvGrpSpPr>
            <p:cNvPr id="234" name="Google Shape;234;p22"/>
            <p:cNvGrpSpPr/>
            <p:nvPr/>
          </p:nvGrpSpPr>
          <p:grpSpPr>
            <a:xfrm>
              <a:off x="2253575" y="1058025"/>
              <a:ext cx="1400700" cy="3875425"/>
              <a:chOff x="2253575" y="1058025"/>
              <a:chExt cx="1400700" cy="3875425"/>
            </a:xfrm>
          </p:grpSpPr>
          <p:sp>
            <p:nvSpPr>
              <p:cNvPr id="235" name="Google Shape;235;p22"/>
              <p:cNvSpPr/>
              <p:nvPr/>
            </p:nvSpPr>
            <p:spPr>
              <a:xfrm>
                <a:off x="2253575" y="1058025"/>
                <a:ext cx="1400700" cy="37980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22"/>
              <p:cNvSpPr/>
              <p:nvPr/>
            </p:nvSpPr>
            <p:spPr>
              <a:xfrm>
                <a:off x="2574725" y="4767250"/>
                <a:ext cx="758400" cy="16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16191F"/>
                    </a:solidFill>
                    <a:highlight>
                      <a:srgbClr val="FFFFFF"/>
                    </a:highlight>
                  </a:rPr>
                  <a:t>ap-northeast-2a</a:t>
                </a:r>
                <a:endParaRPr sz="800" b="1"/>
              </a:p>
            </p:txBody>
          </p:sp>
        </p:grpSp>
        <p:grpSp>
          <p:nvGrpSpPr>
            <p:cNvPr id="237" name="Google Shape;237;p22"/>
            <p:cNvGrpSpPr/>
            <p:nvPr/>
          </p:nvGrpSpPr>
          <p:grpSpPr>
            <a:xfrm>
              <a:off x="5453975" y="1058025"/>
              <a:ext cx="1400700" cy="3875425"/>
              <a:chOff x="2253575" y="1058025"/>
              <a:chExt cx="1400700" cy="3875425"/>
            </a:xfrm>
          </p:grpSpPr>
          <p:sp>
            <p:nvSpPr>
              <p:cNvPr id="238" name="Google Shape;238;p22"/>
              <p:cNvSpPr/>
              <p:nvPr/>
            </p:nvSpPr>
            <p:spPr>
              <a:xfrm>
                <a:off x="2253575" y="1058025"/>
                <a:ext cx="1400700" cy="37980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9" name="Google Shape;239;p22"/>
              <p:cNvSpPr/>
              <p:nvPr/>
            </p:nvSpPr>
            <p:spPr>
              <a:xfrm>
                <a:off x="2574725" y="4767250"/>
                <a:ext cx="758400" cy="16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16191F"/>
                    </a:solidFill>
                    <a:highlight>
                      <a:srgbClr val="FFFFFF"/>
                    </a:highlight>
                  </a:rPr>
                  <a:t>ap-northeast-2c</a:t>
                </a:r>
                <a:endParaRPr sz="800" b="1"/>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grpSp>
        <p:nvGrpSpPr>
          <p:cNvPr id="244" name="Google Shape;244;p23"/>
          <p:cNvGrpSpPr/>
          <p:nvPr/>
        </p:nvGrpSpPr>
        <p:grpSpPr>
          <a:xfrm>
            <a:off x="2659500" y="849679"/>
            <a:ext cx="6802463" cy="5965251"/>
            <a:chOff x="1994675" y="637275"/>
            <a:chExt cx="5101975" cy="4474050"/>
          </a:xfrm>
        </p:grpSpPr>
        <p:grpSp>
          <p:nvGrpSpPr>
            <p:cNvPr id="245" name="Google Shape;245;p23"/>
            <p:cNvGrpSpPr/>
            <p:nvPr/>
          </p:nvGrpSpPr>
          <p:grpSpPr>
            <a:xfrm>
              <a:off x="1994675" y="637275"/>
              <a:ext cx="5101975" cy="4474050"/>
              <a:chOff x="1994675" y="637275"/>
              <a:chExt cx="5101975" cy="4474050"/>
            </a:xfrm>
          </p:grpSpPr>
          <p:grpSp>
            <p:nvGrpSpPr>
              <p:cNvPr id="246" name="Google Shape;246;p23"/>
              <p:cNvGrpSpPr/>
              <p:nvPr/>
            </p:nvGrpSpPr>
            <p:grpSpPr>
              <a:xfrm>
                <a:off x="1994675" y="637275"/>
                <a:ext cx="5101975" cy="4474050"/>
                <a:chOff x="1994675" y="637275"/>
                <a:chExt cx="5101975" cy="4474050"/>
              </a:xfrm>
            </p:grpSpPr>
            <p:grpSp>
              <p:nvGrpSpPr>
                <p:cNvPr id="247" name="Google Shape;247;p23"/>
                <p:cNvGrpSpPr/>
                <p:nvPr/>
              </p:nvGrpSpPr>
              <p:grpSpPr>
                <a:xfrm>
                  <a:off x="1994675" y="637275"/>
                  <a:ext cx="5101975" cy="4474050"/>
                  <a:chOff x="1994675" y="637275"/>
                  <a:chExt cx="5101975" cy="4474050"/>
                </a:xfrm>
              </p:grpSpPr>
              <p:sp>
                <p:nvSpPr>
                  <p:cNvPr id="248" name="Google Shape;248;p23"/>
                  <p:cNvSpPr/>
                  <p:nvPr/>
                </p:nvSpPr>
                <p:spPr>
                  <a:xfrm>
                    <a:off x="2047350" y="753525"/>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49" name="Google Shape;249;p23"/>
                  <p:cNvPicPr preferRelativeResize="0"/>
                  <p:nvPr/>
                </p:nvPicPr>
                <p:blipFill>
                  <a:blip r:embed="rId3">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250" name="Google Shape;250;p23"/>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grpSp>
              <p:nvGrpSpPr>
                <p:cNvPr id="251" name="Google Shape;251;p23"/>
                <p:cNvGrpSpPr/>
                <p:nvPr/>
              </p:nvGrpSpPr>
              <p:grpSpPr>
                <a:xfrm>
                  <a:off x="2253575" y="1058025"/>
                  <a:ext cx="1400700" cy="3875425"/>
                  <a:chOff x="2253575" y="1058025"/>
                  <a:chExt cx="1400700" cy="3875425"/>
                </a:xfrm>
              </p:grpSpPr>
              <p:sp>
                <p:nvSpPr>
                  <p:cNvPr id="252" name="Google Shape;252;p23"/>
                  <p:cNvSpPr/>
                  <p:nvPr/>
                </p:nvSpPr>
                <p:spPr>
                  <a:xfrm>
                    <a:off x="2253575" y="1058025"/>
                    <a:ext cx="1400700" cy="37980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p23"/>
                  <p:cNvSpPr/>
                  <p:nvPr/>
                </p:nvSpPr>
                <p:spPr>
                  <a:xfrm>
                    <a:off x="2574725" y="4767250"/>
                    <a:ext cx="758400" cy="16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16191F"/>
                        </a:solidFill>
                        <a:highlight>
                          <a:srgbClr val="FFFFFF"/>
                        </a:highlight>
                      </a:rPr>
                      <a:t>ap-northeast-2a</a:t>
                    </a:r>
                    <a:endParaRPr sz="800" b="1"/>
                  </a:p>
                </p:txBody>
              </p:sp>
            </p:grpSp>
            <p:grpSp>
              <p:nvGrpSpPr>
                <p:cNvPr id="254" name="Google Shape;254;p23"/>
                <p:cNvGrpSpPr/>
                <p:nvPr/>
              </p:nvGrpSpPr>
              <p:grpSpPr>
                <a:xfrm>
                  <a:off x="5453975" y="1058025"/>
                  <a:ext cx="1400700" cy="3875425"/>
                  <a:chOff x="2253575" y="1058025"/>
                  <a:chExt cx="1400700" cy="3875425"/>
                </a:xfrm>
              </p:grpSpPr>
              <p:sp>
                <p:nvSpPr>
                  <p:cNvPr id="255" name="Google Shape;255;p23"/>
                  <p:cNvSpPr/>
                  <p:nvPr/>
                </p:nvSpPr>
                <p:spPr>
                  <a:xfrm>
                    <a:off x="2253575" y="1058025"/>
                    <a:ext cx="1400700" cy="37980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p23"/>
                  <p:cNvSpPr/>
                  <p:nvPr/>
                </p:nvSpPr>
                <p:spPr>
                  <a:xfrm>
                    <a:off x="2574725" y="4767250"/>
                    <a:ext cx="758400" cy="16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16191F"/>
                        </a:solidFill>
                        <a:highlight>
                          <a:srgbClr val="FFFFFF"/>
                        </a:highlight>
                      </a:rPr>
                      <a:t>ap-northeast-2c</a:t>
                    </a:r>
                    <a:endParaRPr sz="800" b="1"/>
                  </a:p>
                </p:txBody>
              </p:sp>
            </p:grpSp>
          </p:grpSp>
          <p:grpSp>
            <p:nvGrpSpPr>
              <p:cNvPr id="257" name="Google Shape;257;p23"/>
              <p:cNvGrpSpPr/>
              <p:nvPr/>
            </p:nvGrpSpPr>
            <p:grpSpPr>
              <a:xfrm>
                <a:off x="2314475" y="1103325"/>
                <a:ext cx="1256700" cy="1421950"/>
                <a:chOff x="2314475" y="1103325"/>
                <a:chExt cx="1256700" cy="1421950"/>
              </a:xfrm>
            </p:grpSpPr>
            <p:sp>
              <p:nvSpPr>
                <p:cNvPr id="258" name="Google Shape;258;p23"/>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23"/>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public-subnet-1a</a:t>
                  </a:r>
                  <a:endParaRPr sz="800" b="1"/>
                </a:p>
              </p:txBody>
            </p:sp>
          </p:grpSp>
          <p:grpSp>
            <p:nvGrpSpPr>
              <p:cNvPr id="260" name="Google Shape;260;p23"/>
              <p:cNvGrpSpPr/>
              <p:nvPr/>
            </p:nvGrpSpPr>
            <p:grpSpPr>
              <a:xfrm>
                <a:off x="5514875" y="1103325"/>
                <a:ext cx="1256700" cy="1421950"/>
                <a:chOff x="2314475" y="1103325"/>
                <a:chExt cx="1256700" cy="1421950"/>
              </a:xfrm>
            </p:grpSpPr>
            <p:sp>
              <p:nvSpPr>
                <p:cNvPr id="261" name="Google Shape;261;p23"/>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p23"/>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public-subnet-1c</a:t>
                  </a:r>
                  <a:endParaRPr sz="800" b="1"/>
                </a:p>
              </p:txBody>
            </p:sp>
          </p:grpSp>
        </p:grpSp>
        <p:sp>
          <p:nvSpPr>
            <p:cNvPr id="263" name="Google Shape;263;p23"/>
            <p:cNvSpPr txBox="1"/>
            <p:nvPr/>
          </p:nvSpPr>
          <p:spPr>
            <a:xfrm>
              <a:off x="2593225" y="1224425"/>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172.16.1.0/24</a:t>
              </a:r>
              <a:endParaRPr sz="800" b="1"/>
            </a:p>
          </p:txBody>
        </p:sp>
        <p:sp>
          <p:nvSpPr>
            <p:cNvPr id="264" name="Google Shape;264;p23"/>
            <p:cNvSpPr txBox="1"/>
            <p:nvPr/>
          </p:nvSpPr>
          <p:spPr>
            <a:xfrm>
              <a:off x="5725000" y="1224425"/>
              <a:ext cx="7863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172.16.2.0/24</a:t>
              </a:r>
              <a:endParaRPr sz="800" b="1"/>
            </a:p>
          </p:txBody>
        </p:sp>
      </p:grpSp>
      <p:grpSp>
        <p:nvGrpSpPr>
          <p:cNvPr id="265" name="Google Shape;265;p23"/>
          <p:cNvGrpSpPr/>
          <p:nvPr/>
        </p:nvGrpSpPr>
        <p:grpSpPr>
          <a:xfrm>
            <a:off x="3121005" y="3488247"/>
            <a:ext cx="6044249" cy="2727990"/>
            <a:chOff x="2340813" y="2616251"/>
            <a:chExt cx="4533300" cy="2046044"/>
          </a:xfrm>
        </p:grpSpPr>
        <p:grpSp>
          <p:nvGrpSpPr>
            <p:cNvPr id="266" name="Google Shape;266;p23"/>
            <p:cNvGrpSpPr/>
            <p:nvPr/>
          </p:nvGrpSpPr>
          <p:grpSpPr>
            <a:xfrm>
              <a:off x="2340813" y="2616251"/>
              <a:ext cx="1256700" cy="2046044"/>
              <a:chOff x="2314475" y="1103325"/>
              <a:chExt cx="1256700" cy="1421950"/>
            </a:xfrm>
          </p:grpSpPr>
          <p:sp>
            <p:nvSpPr>
              <p:cNvPr id="267" name="Google Shape;267;p23"/>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8" name="Google Shape;268;p23"/>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private-subnet-1a</a:t>
                </a:r>
                <a:endParaRPr sz="800" b="1"/>
              </a:p>
            </p:txBody>
          </p:sp>
        </p:grpSp>
        <p:sp>
          <p:nvSpPr>
            <p:cNvPr id="269" name="Google Shape;269;p23"/>
            <p:cNvSpPr txBox="1"/>
            <p:nvPr/>
          </p:nvSpPr>
          <p:spPr>
            <a:xfrm>
              <a:off x="2625963" y="2758225"/>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172.16.3.0/24</a:t>
              </a:r>
              <a:endParaRPr sz="800" b="1"/>
            </a:p>
          </p:txBody>
        </p:sp>
        <p:grpSp>
          <p:nvGrpSpPr>
            <p:cNvPr id="270" name="Google Shape;270;p23"/>
            <p:cNvGrpSpPr/>
            <p:nvPr/>
          </p:nvGrpSpPr>
          <p:grpSpPr>
            <a:xfrm>
              <a:off x="5617413" y="2616251"/>
              <a:ext cx="1256700" cy="2046044"/>
              <a:chOff x="2314475" y="1103325"/>
              <a:chExt cx="1256700" cy="1421950"/>
            </a:xfrm>
          </p:grpSpPr>
          <p:sp>
            <p:nvSpPr>
              <p:cNvPr id="271" name="Google Shape;271;p23"/>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23"/>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private-subnet-1c</a:t>
                </a:r>
                <a:endParaRPr sz="800" b="1"/>
              </a:p>
            </p:txBody>
          </p:sp>
        </p:grpSp>
        <p:sp>
          <p:nvSpPr>
            <p:cNvPr id="273" name="Google Shape;273;p23"/>
            <p:cNvSpPr txBox="1"/>
            <p:nvPr/>
          </p:nvSpPr>
          <p:spPr>
            <a:xfrm>
              <a:off x="5857900" y="2758225"/>
              <a:ext cx="8028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172.16.4.0/24</a:t>
              </a:r>
              <a:endParaRPr sz="800" b="1"/>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grpSp>
        <p:nvGrpSpPr>
          <p:cNvPr id="278" name="Google Shape;278;p24"/>
          <p:cNvGrpSpPr/>
          <p:nvPr/>
        </p:nvGrpSpPr>
        <p:grpSpPr>
          <a:xfrm>
            <a:off x="2694616" y="834946"/>
            <a:ext cx="6814630" cy="5908286"/>
            <a:chOff x="2021013" y="626225"/>
            <a:chExt cx="5111100" cy="4431325"/>
          </a:xfrm>
        </p:grpSpPr>
        <p:grpSp>
          <p:nvGrpSpPr>
            <p:cNvPr id="279" name="Google Shape;279;p24"/>
            <p:cNvGrpSpPr/>
            <p:nvPr/>
          </p:nvGrpSpPr>
          <p:grpSpPr>
            <a:xfrm>
              <a:off x="2021013" y="626225"/>
              <a:ext cx="5111100" cy="4431325"/>
              <a:chOff x="1994675" y="637275"/>
              <a:chExt cx="5111100" cy="4431325"/>
            </a:xfrm>
          </p:grpSpPr>
          <p:grpSp>
            <p:nvGrpSpPr>
              <p:cNvPr id="280" name="Google Shape;280;p24"/>
              <p:cNvGrpSpPr/>
              <p:nvPr/>
            </p:nvGrpSpPr>
            <p:grpSpPr>
              <a:xfrm>
                <a:off x="1994675" y="637275"/>
                <a:ext cx="5111100" cy="4431325"/>
                <a:chOff x="1994675" y="637275"/>
                <a:chExt cx="5111100" cy="4431325"/>
              </a:xfrm>
            </p:grpSpPr>
            <p:grpSp>
              <p:nvGrpSpPr>
                <p:cNvPr id="281" name="Google Shape;281;p24"/>
                <p:cNvGrpSpPr/>
                <p:nvPr/>
              </p:nvGrpSpPr>
              <p:grpSpPr>
                <a:xfrm>
                  <a:off x="1994675" y="637275"/>
                  <a:ext cx="5111100" cy="4431325"/>
                  <a:chOff x="1994675" y="637275"/>
                  <a:chExt cx="5111100" cy="4431325"/>
                </a:xfrm>
              </p:grpSpPr>
              <p:grpSp>
                <p:nvGrpSpPr>
                  <p:cNvPr id="282" name="Google Shape;282;p24"/>
                  <p:cNvGrpSpPr/>
                  <p:nvPr/>
                </p:nvGrpSpPr>
                <p:grpSpPr>
                  <a:xfrm>
                    <a:off x="1994675" y="637275"/>
                    <a:ext cx="5111100" cy="4431325"/>
                    <a:chOff x="1994675" y="637275"/>
                    <a:chExt cx="5111100" cy="4431325"/>
                  </a:xfrm>
                </p:grpSpPr>
                <p:grpSp>
                  <p:nvGrpSpPr>
                    <p:cNvPr id="283" name="Google Shape;283;p24"/>
                    <p:cNvGrpSpPr/>
                    <p:nvPr/>
                  </p:nvGrpSpPr>
                  <p:grpSpPr>
                    <a:xfrm>
                      <a:off x="1994675" y="637275"/>
                      <a:ext cx="5111100" cy="4431325"/>
                      <a:chOff x="1994675" y="637275"/>
                      <a:chExt cx="5111100" cy="4431325"/>
                    </a:xfrm>
                  </p:grpSpPr>
                  <p:sp>
                    <p:nvSpPr>
                      <p:cNvPr id="284" name="Google Shape;284;p24"/>
                      <p:cNvSpPr/>
                      <p:nvPr/>
                    </p:nvSpPr>
                    <p:spPr>
                      <a:xfrm>
                        <a:off x="2056475" y="710800"/>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85" name="Google Shape;285;p24"/>
                      <p:cNvPicPr preferRelativeResize="0"/>
                      <p:nvPr/>
                    </p:nvPicPr>
                    <p:blipFill>
                      <a:blip r:embed="rId3">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286" name="Google Shape;286;p24"/>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grpSp>
                  <p:nvGrpSpPr>
                    <p:cNvPr id="287" name="Google Shape;287;p24"/>
                    <p:cNvGrpSpPr/>
                    <p:nvPr/>
                  </p:nvGrpSpPr>
                  <p:grpSpPr>
                    <a:xfrm>
                      <a:off x="2253575" y="1058025"/>
                      <a:ext cx="1400700" cy="3875425"/>
                      <a:chOff x="2253575" y="1058025"/>
                      <a:chExt cx="1400700" cy="3875425"/>
                    </a:xfrm>
                  </p:grpSpPr>
                  <p:sp>
                    <p:nvSpPr>
                      <p:cNvPr id="288" name="Google Shape;288;p24"/>
                      <p:cNvSpPr/>
                      <p:nvPr/>
                    </p:nvSpPr>
                    <p:spPr>
                      <a:xfrm>
                        <a:off x="2253575" y="1058025"/>
                        <a:ext cx="1400700" cy="37980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9" name="Google Shape;289;p24"/>
                      <p:cNvSpPr/>
                      <p:nvPr/>
                    </p:nvSpPr>
                    <p:spPr>
                      <a:xfrm>
                        <a:off x="2574725" y="4767250"/>
                        <a:ext cx="758400" cy="16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16191F"/>
                            </a:solidFill>
                            <a:highlight>
                              <a:srgbClr val="FFFFFF"/>
                            </a:highlight>
                          </a:rPr>
                          <a:t>ap-northeast-2a</a:t>
                        </a:r>
                        <a:endParaRPr sz="800" b="1"/>
                      </a:p>
                    </p:txBody>
                  </p:sp>
                </p:grpSp>
                <p:grpSp>
                  <p:nvGrpSpPr>
                    <p:cNvPr id="290" name="Google Shape;290;p24"/>
                    <p:cNvGrpSpPr/>
                    <p:nvPr/>
                  </p:nvGrpSpPr>
                  <p:grpSpPr>
                    <a:xfrm>
                      <a:off x="5530175" y="1058025"/>
                      <a:ext cx="1400700" cy="3875425"/>
                      <a:chOff x="2329775" y="1058025"/>
                      <a:chExt cx="1400700" cy="3875425"/>
                    </a:xfrm>
                  </p:grpSpPr>
                  <p:sp>
                    <p:nvSpPr>
                      <p:cNvPr id="291" name="Google Shape;291;p24"/>
                      <p:cNvSpPr/>
                      <p:nvPr/>
                    </p:nvSpPr>
                    <p:spPr>
                      <a:xfrm>
                        <a:off x="2329775" y="1058025"/>
                        <a:ext cx="1400700" cy="37980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2" name="Google Shape;292;p24"/>
                      <p:cNvSpPr/>
                      <p:nvPr/>
                    </p:nvSpPr>
                    <p:spPr>
                      <a:xfrm>
                        <a:off x="2650925" y="4767250"/>
                        <a:ext cx="758400" cy="16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16191F"/>
                            </a:solidFill>
                            <a:highlight>
                              <a:srgbClr val="FFFFFF"/>
                            </a:highlight>
                          </a:rPr>
                          <a:t>ap-northeast-2c</a:t>
                        </a:r>
                        <a:endParaRPr sz="800" b="1"/>
                      </a:p>
                    </p:txBody>
                  </p:sp>
                </p:grpSp>
              </p:grpSp>
              <p:grpSp>
                <p:nvGrpSpPr>
                  <p:cNvPr id="293" name="Google Shape;293;p24"/>
                  <p:cNvGrpSpPr/>
                  <p:nvPr/>
                </p:nvGrpSpPr>
                <p:grpSpPr>
                  <a:xfrm>
                    <a:off x="2314475" y="1103325"/>
                    <a:ext cx="1256700" cy="1421950"/>
                    <a:chOff x="2314475" y="1103325"/>
                    <a:chExt cx="1256700" cy="1421950"/>
                  </a:xfrm>
                </p:grpSpPr>
                <p:sp>
                  <p:nvSpPr>
                    <p:cNvPr id="294" name="Google Shape;294;p24"/>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5" name="Google Shape;295;p24"/>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public-subnet-1a</a:t>
                      </a:r>
                      <a:endParaRPr sz="800" b="1"/>
                    </a:p>
                  </p:txBody>
                </p:sp>
              </p:grpSp>
              <p:grpSp>
                <p:nvGrpSpPr>
                  <p:cNvPr id="296" name="Google Shape;296;p24"/>
                  <p:cNvGrpSpPr/>
                  <p:nvPr/>
                </p:nvGrpSpPr>
                <p:grpSpPr>
                  <a:xfrm>
                    <a:off x="5591075" y="1103325"/>
                    <a:ext cx="1256700" cy="1421950"/>
                    <a:chOff x="2390675" y="1103325"/>
                    <a:chExt cx="1256700" cy="1421950"/>
                  </a:xfrm>
                </p:grpSpPr>
                <p:sp>
                  <p:nvSpPr>
                    <p:cNvPr id="297" name="Google Shape;297;p24"/>
                    <p:cNvSpPr/>
                    <p:nvPr/>
                  </p:nvSpPr>
                  <p:spPr>
                    <a:xfrm>
                      <a:off x="23906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8" name="Google Shape;298;p24"/>
                    <p:cNvSpPr/>
                    <p:nvPr/>
                  </p:nvSpPr>
                  <p:spPr>
                    <a:xfrm>
                      <a:off x="26038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public-subnet-1c</a:t>
                      </a:r>
                      <a:endParaRPr sz="800" b="1"/>
                    </a:p>
                  </p:txBody>
                </p:sp>
              </p:grpSp>
            </p:grpSp>
            <p:sp>
              <p:nvSpPr>
                <p:cNvPr id="299" name="Google Shape;299;p24"/>
                <p:cNvSpPr txBox="1"/>
                <p:nvPr/>
              </p:nvSpPr>
              <p:spPr>
                <a:xfrm>
                  <a:off x="5801200" y="1224425"/>
                  <a:ext cx="7863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172.16.2.0/24</a:t>
                  </a:r>
                  <a:endParaRPr sz="800" b="1"/>
                </a:p>
              </p:txBody>
            </p:sp>
          </p:grpSp>
          <p:pic>
            <p:nvPicPr>
              <p:cNvPr id="300" name="Google Shape;300;p24"/>
              <p:cNvPicPr preferRelativeResize="0"/>
              <p:nvPr/>
            </p:nvPicPr>
            <p:blipFill>
              <a:blip r:embed="rId4">
                <a:alphaModFix/>
              </a:blip>
              <a:stretch>
                <a:fillRect/>
              </a:stretch>
            </p:blipFill>
            <p:spPr>
              <a:xfrm>
                <a:off x="4340200" y="890075"/>
                <a:ext cx="463601" cy="463601"/>
              </a:xfrm>
              <a:prstGeom prst="rect">
                <a:avLst/>
              </a:prstGeom>
              <a:noFill/>
              <a:ln>
                <a:noFill/>
              </a:ln>
            </p:spPr>
          </p:pic>
          <p:cxnSp>
            <p:nvCxnSpPr>
              <p:cNvPr id="301" name="Google Shape;301;p24"/>
              <p:cNvCxnSpPr>
                <a:endCxn id="302" idx="1"/>
              </p:cNvCxnSpPr>
              <p:nvPr/>
            </p:nvCxnSpPr>
            <p:spPr>
              <a:xfrm rot="10800000" flipH="1">
                <a:off x="3571200" y="1521955"/>
                <a:ext cx="336300" cy="339000"/>
              </a:xfrm>
              <a:prstGeom prst="straightConnector1">
                <a:avLst/>
              </a:prstGeom>
              <a:noFill/>
              <a:ln w="9525" cap="flat" cmpd="sng">
                <a:solidFill>
                  <a:schemeClr val="dk2"/>
                </a:solidFill>
                <a:prstDash val="solid"/>
                <a:round/>
                <a:headEnd type="none" w="med" len="med"/>
                <a:tailEnd type="none" w="med" len="med"/>
              </a:ln>
            </p:spPr>
          </p:cxnSp>
          <p:cxnSp>
            <p:nvCxnSpPr>
              <p:cNvPr id="303" name="Google Shape;303;p24"/>
              <p:cNvCxnSpPr>
                <a:stCxn id="304" idx="3"/>
                <a:endCxn id="297" idx="1"/>
              </p:cNvCxnSpPr>
              <p:nvPr/>
            </p:nvCxnSpPr>
            <p:spPr>
              <a:xfrm>
                <a:off x="5236500" y="1521955"/>
                <a:ext cx="354600" cy="333900"/>
              </a:xfrm>
              <a:prstGeom prst="straightConnector1">
                <a:avLst/>
              </a:prstGeom>
              <a:noFill/>
              <a:ln w="9525" cap="flat" cmpd="sng">
                <a:solidFill>
                  <a:schemeClr val="dk2"/>
                </a:solidFill>
                <a:prstDash val="solid"/>
                <a:round/>
                <a:headEnd type="none" w="med" len="med"/>
                <a:tailEnd type="none" w="med" len="med"/>
              </a:ln>
            </p:spPr>
          </p:cxnSp>
          <p:grpSp>
            <p:nvGrpSpPr>
              <p:cNvPr id="305" name="Google Shape;305;p24"/>
              <p:cNvGrpSpPr/>
              <p:nvPr/>
            </p:nvGrpSpPr>
            <p:grpSpPr>
              <a:xfrm>
                <a:off x="3907500" y="1320006"/>
                <a:ext cx="1329000" cy="403899"/>
                <a:chOff x="465250" y="2420050"/>
                <a:chExt cx="1329000" cy="581400"/>
              </a:xfrm>
            </p:grpSpPr>
            <p:grpSp>
              <p:nvGrpSpPr>
                <p:cNvPr id="306" name="Google Shape;306;p24"/>
                <p:cNvGrpSpPr/>
                <p:nvPr/>
              </p:nvGrpSpPr>
              <p:grpSpPr>
                <a:xfrm>
                  <a:off x="465250" y="2420050"/>
                  <a:ext cx="1329000" cy="193800"/>
                  <a:chOff x="465250" y="2420050"/>
                  <a:chExt cx="1329000" cy="193800"/>
                </a:xfrm>
              </p:grpSpPr>
              <p:sp>
                <p:nvSpPr>
                  <p:cNvPr id="307" name="Google Shape;307;p24"/>
                  <p:cNvSpPr/>
                  <p:nvPr/>
                </p:nvSpPr>
                <p:spPr>
                  <a:xfrm>
                    <a:off x="4652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Destination</a:t>
                    </a:r>
                    <a:endParaRPr sz="1900"/>
                  </a:p>
                </p:txBody>
              </p:sp>
              <p:sp>
                <p:nvSpPr>
                  <p:cNvPr id="308" name="Google Shape;308;p24"/>
                  <p:cNvSpPr/>
                  <p:nvPr/>
                </p:nvSpPr>
                <p:spPr>
                  <a:xfrm>
                    <a:off x="11297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Target</a:t>
                    </a:r>
                    <a:endParaRPr sz="1900"/>
                  </a:p>
                </p:txBody>
              </p:sp>
            </p:grpSp>
            <p:grpSp>
              <p:nvGrpSpPr>
                <p:cNvPr id="309" name="Google Shape;309;p24"/>
                <p:cNvGrpSpPr/>
                <p:nvPr/>
              </p:nvGrpSpPr>
              <p:grpSpPr>
                <a:xfrm>
                  <a:off x="465250" y="2613850"/>
                  <a:ext cx="1329000" cy="193800"/>
                  <a:chOff x="465250" y="2420050"/>
                  <a:chExt cx="1329000" cy="193800"/>
                </a:xfrm>
              </p:grpSpPr>
              <p:sp>
                <p:nvSpPr>
                  <p:cNvPr id="302" name="Google Shape;302;p24"/>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1900"/>
                  </a:p>
                </p:txBody>
              </p:sp>
              <p:sp>
                <p:nvSpPr>
                  <p:cNvPr id="304" name="Google Shape;304;p24"/>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local</a:t>
                    </a:r>
                    <a:endParaRPr sz="1900"/>
                  </a:p>
                </p:txBody>
              </p:sp>
            </p:grpSp>
            <p:grpSp>
              <p:nvGrpSpPr>
                <p:cNvPr id="310" name="Google Shape;310;p24"/>
                <p:cNvGrpSpPr/>
                <p:nvPr/>
              </p:nvGrpSpPr>
              <p:grpSpPr>
                <a:xfrm>
                  <a:off x="465250" y="2807650"/>
                  <a:ext cx="1329000" cy="193800"/>
                  <a:chOff x="465250" y="2420050"/>
                  <a:chExt cx="1329000" cy="193800"/>
                </a:xfrm>
              </p:grpSpPr>
              <p:sp>
                <p:nvSpPr>
                  <p:cNvPr id="311" name="Google Shape;311;p24"/>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1900"/>
                  </a:p>
                </p:txBody>
              </p:sp>
              <p:sp>
                <p:nvSpPr>
                  <p:cNvPr id="312" name="Google Shape;312;p24"/>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igw-id</a:t>
                    </a:r>
                    <a:endParaRPr sz="1900"/>
                  </a:p>
                </p:txBody>
              </p:sp>
            </p:grpSp>
          </p:grpSp>
        </p:grpSp>
        <p:sp>
          <p:nvSpPr>
            <p:cNvPr id="313" name="Google Shape;313;p24"/>
            <p:cNvSpPr txBox="1"/>
            <p:nvPr/>
          </p:nvSpPr>
          <p:spPr>
            <a:xfrm>
              <a:off x="2593225" y="1224425"/>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172.16.1.0/24</a:t>
              </a:r>
              <a:endParaRPr sz="800" b="1"/>
            </a:p>
          </p:txBody>
        </p:sp>
        <p:grpSp>
          <p:nvGrpSpPr>
            <p:cNvPr id="314" name="Google Shape;314;p24"/>
            <p:cNvGrpSpPr/>
            <p:nvPr/>
          </p:nvGrpSpPr>
          <p:grpSpPr>
            <a:xfrm>
              <a:off x="2340813" y="2616251"/>
              <a:ext cx="4533300" cy="2046044"/>
              <a:chOff x="2340813" y="2616251"/>
              <a:chExt cx="4533300" cy="2046044"/>
            </a:xfrm>
          </p:grpSpPr>
          <p:grpSp>
            <p:nvGrpSpPr>
              <p:cNvPr id="315" name="Google Shape;315;p24"/>
              <p:cNvGrpSpPr/>
              <p:nvPr/>
            </p:nvGrpSpPr>
            <p:grpSpPr>
              <a:xfrm>
                <a:off x="2340813" y="2616251"/>
                <a:ext cx="1256700" cy="2046044"/>
                <a:chOff x="2314475" y="1103325"/>
                <a:chExt cx="1256700" cy="1421950"/>
              </a:xfrm>
            </p:grpSpPr>
            <p:sp>
              <p:nvSpPr>
                <p:cNvPr id="316" name="Google Shape;316;p24"/>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7" name="Google Shape;317;p24"/>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private-subnet-1a</a:t>
                  </a:r>
                  <a:endParaRPr sz="800" b="1"/>
                </a:p>
              </p:txBody>
            </p:sp>
          </p:grpSp>
          <p:sp>
            <p:nvSpPr>
              <p:cNvPr id="318" name="Google Shape;318;p24"/>
              <p:cNvSpPr txBox="1"/>
              <p:nvPr/>
            </p:nvSpPr>
            <p:spPr>
              <a:xfrm>
                <a:off x="2625963" y="2758225"/>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172.16.3.0/24</a:t>
                </a:r>
                <a:endParaRPr sz="800" b="1"/>
              </a:p>
            </p:txBody>
          </p:sp>
          <p:grpSp>
            <p:nvGrpSpPr>
              <p:cNvPr id="319" name="Google Shape;319;p24"/>
              <p:cNvGrpSpPr/>
              <p:nvPr/>
            </p:nvGrpSpPr>
            <p:grpSpPr>
              <a:xfrm>
                <a:off x="5617413" y="2616251"/>
                <a:ext cx="1256700" cy="2046044"/>
                <a:chOff x="2314475" y="1103325"/>
                <a:chExt cx="1256700" cy="1421950"/>
              </a:xfrm>
            </p:grpSpPr>
            <p:sp>
              <p:nvSpPr>
                <p:cNvPr id="320" name="Google Shape;320;p24"/>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1" name="Google Shape;321;p24"/>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private-subnet-1c</a:t>
                  </a:r>
                  <a:endParaRPr sz="800" b="1"/>
                </a:p>
              </p:txBody>
            </p:sp>
          </p:grpSp>
          <p:sp>
            <p:nvSpPr>
              <p:cNvPr id="322" name="Google Shape;322;p24"/>
              <p:cNvSpPr txBox="1"/>
              <p:nvPr/>
            </p:nvSpPr>
            <p:spPr>
              <a:xfrm>
                <a:off x="5857900" y="2758225"/>
                <a:ext cx="8028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172.16.4.0/24</a:t>
                </a:r>
                <a:endParaRPr sz="800" b="1"/>
              </a:p>
            </p:txBody>
          </p:sp>
        </p:grpSp>
        <p:grpSp>
          <p:nvGrpSpPr>
            <p:cNvPr id="323" name="Google Shape;323;p24"/>
            <p:cNvGrpSpPr/>
            <p:nvPr/>
          </p:nvGrpSpPr>
          <p:grpSpPr>
            <a:xfrm>
              <a:off x="3597513" y="3452423"/>
              <a:ext cx="2019900" cy="246600"/>
              <a:chOff x="3597513" y="3452423"/>
              <a:chExt cx="2019900" cy="246600"/>
            </a:xfrm>
          </p:grpSpPr>
          <p:cxnSp>
            <p:nvCxnSpPr>
              <p:cNvPr id="324" name="Google Shape;324;p24"/>
              <p:cNvCxnSpPr/>
              <p:nvPr/>
            </p:nvCxnSpPr>
            <p:spPr>
              <a:xfrm rot="10800000" flipH="1">
                <a:off x="3597513" y="3452423"/>
                <a:ext cx="356700" cy="246600"/>
              </a:xfrm>
              <a:prstGeom prst="straightConnector1">
                <a:avLst/>
              </a:prstGeom>
              <a:noFill/>
              <a:ln w="9525" cap="flat" cmpd="sng">
                <a:solidFill>
                  <a:schemeClr val="dk2"/>
                </a:solidFill>
                <a:prstDash val="solid"/>
                <a:round/>
                <a:headEnd type="none" w="med" len="med"/>
                <a:tailEnd type="none" w="med" len="med"/>
              </a:ln>
            </p:spPr>
          </p:cxnSp>
          <p:cxnSp>
            <p:nvCxnSpPr>
              <p:cNvPr id="325" name="Google Shape;325;p24"/>
              <p:cNvCxnSpPr/>
              <p:nvPr/>
            </p:nvCxnSpPr>
            <p:spPr>
              <a:xfrm rot="10800000">
                <a:off x="5282913" y="3452423"/>
                <a:ext cx="334500" cy="246600"/>
              </a:xfrm>
              <a:prstGeom prst="straightConnector1">
                <a:avLst/>
              </a:prstGeom>
              <a:noFill/>
              <a:ln w="9525" cap="flat" cmpd="sng">
                <a:solidFill>
                  <a:schemeClr val="dk2"/>
                </a:solidFill>
                <a:prstDash val="solid"/>
                <a:round/>
                <a:headEnd type="none" w="med" len="med"/>
                <a:tailEnd type="none" w="med" len="med"/>
              </a:ln>
            </p:spPr>
          </p:cxnSp>
        </p:grpSp>
        <p:grpSp>
          <p:nvGrpSpPr>
            <p:cNvPr id="326" name="Google Shape;326;p24"/>
            <p:cNvGrpSpPr/>
            <p:nvPr/>
          </p:nvGrpSpPr>
          <p:grpSpPr>
            <a:xfrm>
              <a:off x="3954063" y="2786975"/>
              <a:ext cx="1329000" cy="867505"/>
              <a:chOff x="3954063" y="2786975"/>
              <a:chExt cx="1329000" cy="867505"/>
            </a:xfrm>
          </p:grpSpPr>
          <p:grpSp>
            <p:nvGrpSpPr>
              <p:cNvPr id="327" name="Google Shape;327;p24"/>
              <p:cNvGrpSpPr/>
              <p:nvPr/>
            </p:nvGrpSpPr>
            <p:grpSpPr>
              <a:xfrm>
                <a:off x="3954063" y="3250581"/>
                <a:ext cx="1329000" cy="403899"/>
                <a:chOff x="7352838" y="2309806"/>
                <a:chExt cx="1329000" cy="403899"/>
              </a:xfrm>
            </p:grpSpPr>
            <p:grpSp>
              <p:nvGrpSpPr>
                <p:cNvPr id="328" name="Google Shape;328;p24"/>
                <p:cNvGrpSpPr/>
                <p:nvPr/>
              </p:nvGrpSpPr>
              <p:grpSpPr>
                <a:xfrm>
                  <a:off x="7352838" y="2579072"/>
                  <a:ext cx="1329000" cy="134633"/>
                  <a:chOff x="3884250" y="2544492"/>
                  <a:chExt cx="1329000" cy="193800"/>
                </a:xfrm>
              </p:grpSpPr>
              <p:sp>
                <p:nvSpPr>
                  <p:cNvPr id="329" name="Google Shape;329;p24"/>
                  <p:cNvSpPr/>
                  <p:nvPr/>
                </p:nvSpPr>
                <p:spPr>
                  <a:xfrm>
                    <a:off x="38842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1900"/>
                  </a:p>
                </p:txBody>
              </p:sp>
              <p:sp>
                <p:nvSpPr>
                  <p:cNvPr id="330" name="Google Shape;330;p24"/>
                  <p:cNvSpPr/>
                  <p:nvPr/>
                </p:nvSpPr>
                <p:spPr>
                  <a:xfrm>
                    <a:off x="45487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nat1-id</a:t>
                    </a:r>
                    <a:endParaRPr sz="1900"/>
                  </a:p>
                </p:txBody>
              </p:sp>
            </p:grpSp>
            <p:grpSp>
              <p:nvGrpSpPr>
                <p:cNvPr id="331" name="Google Shape;331;p24"/>
                <p:cNvGrpSpPr/>
                <p:nvPr/>
              </p:nvGrpSpPr>
              <p:grpSpPr>
                <a:xfrm>
                  <a:off x="7352838" y="2444439"/>
                  <a:ext cx="1329000" cy="134633"/>
                  <a:chOff x="3884250" y="2544492"/>
                  <a:chExt cx="1329000" cy="193800"/>
                </a:xfrm>
              </p:grpSpPr>
              <p:sp>
                <p:nvSpPr>
                  <p:cNvPr id="332" name="Google Shape;332;p24"/>
                  <p:cNvSpPr/>
                  <p:nvPr/>
                </p:nvSpPr>
                <p:spPr>
                  <a:xfrm>
                    <a:off x="38842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1900"/>
                  </a:p>
                </p:txBody>
              </p:sp>
              <p:sp>
                <p:nvSpPr>
                  <p:cNvPr id="333" name="Google Shape;333;p24"/>
                  <p:cNvSpPr/>
                  <p:nvPr/>
                </p:nvSpPr>
                <p:spPr>
                  <a:xfrm>
                    <a:off x="45487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local</a:t>
                    </a:r>
                    <a:endParaRPr sz="1900"/>
                  </a:p>
                </p:txBody>
              </p:sp>
            </p:grpSp>
            <p:grpSp>
              <p:nvGrpSpPr>
                <p:cNvPr id="334" name="Google Shape;334;p24"/>
                <p:cNvGrpSpPr/>
                <p:nvPr/>
              </p:nvGrpSpPr>
              <p:grpSpPr>
                <a:xfrm>
                  <a:off x="7352838" y="2309806"/>
                  <a:ext cx="1329000" cy="134633"/>
                  <a:chOff x="3884250" y="2544492"/>
                  <a:chExt cx="1329000" cy="193800"/>
                </a:xfrm>
              </p:grpSpPr>
              <p:sp>
                <p:nvSpPr>
                  <p:cNvPr id="335" name="Google Shape;335;p24"/>
                  <p:cNvSpPr/>
                  <p:nvPr/>
                </p:nvSpPr>
                <p:spPr>
                  <a:xfrm>
                    <a:off x="3884250" y="2544492"/>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Destination</a:t>
                    </a:r>
                    <a:endParaRPr sz="1900"/>
                  </a:p>
                </p:txBody>
              </p:sp>
              <p:sp>
                <p:nvSpPr>
                  <p:cNvPr id="336" name="Google Shape;336;p24"/>
                  <p:cNvSpPr/>
                  <p:nvPr/>
                </p:nvSpPr>
                <p:spPr>
                  <a:xfrm>
                    <a:off x="4548750" y="2544492"/>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Target</a:t>
                    </a:r>
                    <a:endParaRPr sz="1900"/>
                  </a:p>
                </p:txBody>
              </p:sp>
            </p:grpSp>
          </p:grpSp>
          <p:pic>
            <p:nvPicPr>
              <p:cNvPr id="337" name="Google Shape;337;p24"/>
              <p:cNvPicPr preferRelativeResize="0"/>
              <p:nvPr/>
            </p:nvPicPr>
            <p:blipFill>
              <a:blip r:embed="rId4">
                <a:alphaModFix/>
              </a:blip>
              <a:stretch>
                <a:fillRect/>
              </a:stretch>
            </p:blipFill>
            <p:spPr>
              <a:xfrm>
                <a:off x="4386763" y="2786975"/>
                <a:ext cx="463601" cy="463601"/>
              </a:xfrm>
              <a:prstGeom prst="rect">
                <a:avLst/>
              </a:prstGeom>
              <a:noFill/>
              <a:ln>
                <a:noFill/>
              </a:ln>
            </p:spPr>
          </p:pic>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pSp>
        <p:nvGrpSpPr>
          <p:cNvPr id="342" name="Google Shape;342;p25"/>
          <p:cNvGrpSpPr/>
          <p:nvPr/>
        </p:nvGrpSpPr>
        <p:grpSpPr>
          <a:xfrm>
            <a:off x="2694616" y="59065"/>
            <a:ext cx="6802463" cy="6741131"/>
            <a:chOff x="2021013" y="44300"/>
            <a:chExt cx="5101975" cy="5055975"/>
          </a:xfrm>
        </p:grpSpPr>
        <p:grpSp>
          <p:nvGrpSpPr>
            <p:cNvPr id="343" name="Google Shape;343;p25"/>
            <p:cNvGrpSpPr/>
            <p:nvPr/>
          </p:nvGrpSpPr>
          <p:grpSpPr>
            <a:xfrm>
              <a:off x="2021013" y="44300"/>
              <a:ext cx="5101975" cy="5055975"/>
              <a:chOff x="2021013" y="44300"/>
              <a:chExt cx="5101975" cy="5055975"/>
            </a:xfrm>
          </p:grpSpPr>
          <p:grpSp>
            <p:nvGrpSpPr>
              <p:cNvPr id="344" name="Google Shape;344;p25"/>
              <p:cNvGrpSpPr/>
              <p:nvPr/>
            </p:nvGrpSpPr>
            <p:grpSpPr>
              <a:xfrm>
                <a:off x="2021013" y="44300"/>
                <a:ext cx="5101975" cy="5055975"/>
                <a:chOff x="2021013" y="44300"/>
                <a:chExt cx="5101975" cy="5055975"/>
              </a:xfrm>
            </p:grpSpPr>
            <p:grpSp>
              <p:nvGrpSpPr>
                <p:cNvPr id="345" name="Google Shape;345;p25"/>
                <p:cNvGrpSpPr/>
                <p:nvPr/>
              </p:nvGrpSpPr>
              <p:grpSpPr>
                <a:xfrm>
                  <a:off x="2021013" y="44300"/>
                  <a:ext cx="5101975" cy="5055975"/>
                  <a:chOff x="2021013" y="44300"/>
                  <a:chExt cx="5101975" cy="5055975"/>
                </a:xfrm>
              </p:grpSpPr>
              <p:grpSp>
                <p:nvGrpSpPr>
                  <p:cNvPr id="346" name="Google Shape;346;p25"/>
                  <p:cNvGrpSpPr/>
                  <p:nvPr/>
                </p:nvGrpSpPr>
                <p:grpSpPr>
                  <a:xfrm>
                    <a:off x="2021013" y="44300"/>
                    <a:ext cx="5101975" cy="5055975"/>
                    <a:chOff x="2021013" y="44300"/>
                    <a:chExt cx="5101975" cy="5055975"/>
                  </a:xfrm>
                </p:grpSpPr>
                <p:pic>
                  <p:nvPicPr>
                    <p:cNvPr id="347" name="Google Shape;347;p25"/>
                    <p:cNvPicPr preferRelativeResize="0"/>
                    <p:nvPr/>
                  </p:nvPicPr>
                  <p:blipFill>
                    <a:blip r:embed="rId3">
                      <a:alphaModFix/>
                    </a:blip>
                    <a:stretch>
                      <a:fillRect/>
                    </a:stretch>
                  </p:blipFill>
                  <p:spPr>
                    <a:xfrm>
                      <a:off x="4440113" y="44300"/>
                      <a:ext cx="316475" cy="316475"/>
                    </a:xfrm>
                    <a:prstGeom prst="rect">
                      <a:avLst/>
                    </a:prstGeom>
                    <a:noFill/>
                    <a:ln>
                      <a:noFill/>
                    </a:ln>
                  </p:spPr>
                </p:pic>
                <p:grpSp>
                  <p:nvGrpSpPr>
                    <p:cNvPr id="348" name="Google Shape;348;p25"/>
                    <p:cNvGrpSpPr/>
                    <p:nvPr/>
                  </p:nvGrpSpPr>
                  <p:grpSpPr>
                    <a:xfrm>
                      <a:off x="2021013" y="626225"/>
                      <a:ext cx="5101975" cy="4474050"/>
                      <a:chOff x="1994675" y="637275"/>
                      <a:chExt cx="5101975" cy="4474050"/>
                    </a:xfrm>
                  </p:grpSpPr>
                  <p:grpSp>
                    <p:nvGrpSpPr>
                      <p:cNvPr id="349" name="Google Shape;349;p25"/>
                      <p:cNvGrpSpPr/>
                      <p:nvPr/>
                    </p:nvGrpSpPr>
                    <p:grpSpPr>
                      <a:xfrm>
                        <a:off x="1994675" y="637275"/>
                        <a:ext cx="5101975" cy="4474050"/>
                        <a:chOff x="1994675" y="637275"/>
                        <a:chExt cx="5101975" cy="4474050"/>
                      </a:xfrm>
                    </p:grpSpPr>
                    <p:grpSp>
                      <p:nvGrpSpPr>
                        <p:cNvPr id="350" name="Google Shape;350;p25"/>
                        <p:cNvGrpSpPr/>
                        <p:nvPr/>
                      </p:nvGrpSpPr>
                      <p:grpSpPr>
                        <a:xfrm>
                          <a:off x="1994675" y="637275"/>
                          <a:ext cx="5101975" cy="4474050"/>
                          <a:chOff x="1994675" y="637275"/>
                          <a:chExt cx="5101975" cy="4474050"/>
                        </a:xfrm>
                      </p:grpSpPr>
                      <p:grpSp>
                        <p:nvGrpSpPr>
                          <p:cNvPr id="351" name="Google Shape;351;p25"/>
                          <p:cNvGrpSpPr/>
                          <p:nvPr/>
                        </p:nvGrpSpPr>
                        <p:grpSpPr>
                          <a:xfrm>
                            <a:off x="1994675" y="637275"/>
                            <a:ext cx="5101975" cy="4474050"/>
                            <a:chOff x="1994675" y="637275"/>
                            <a:chExt cx="5101975" cy="4474050"/>
                          </a:xfrm>
                        </p:grpSpPr>
                        <p:grpSp>
                          <p:nvGrpSpPr>
                            <p:cNvPr id="352" name="Google Shape;352;p25"/>
                            <p:cNvGrpSpPr/>
                            <p:nvPr/>
                          </p:nvGrpSpPr>
                          <p:grpSpPr>
                            <a:xfrm>
                              <a:off x="1994675" y="637275"/>
                              <a:ext cx="5101975" cy="4474050"/>
                              <a:chOff x="1994675" y="637275"/>
                              <a:chExt cx="5101975" cy="4474050"/>
                            </a:xfrm>
                          </p:grpSpPr>
                          <p:sp>
                            <p:nvSpPr>
                              <p:cNvPr id="353" name="Google Shape;353;p25"/>
                              <p:cNvSpPr/>
                              <p:nvPr/>
                            </p:nvSpPr>
                            <p:spPr>
                              <a:xfrm>
                                <a:off x="2047350" y="753525"/>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354" name="Google Shape;354;p25"/>
                              <p:cNvPicPr preferRelativeResize="0"/>
                              <p:nvPr/>
                            </p:nvPicPr>
                            <p:blipFill>
                              <a:blip r:embed="rId4">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355" name="Google Shape;355;p25"/>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grpSp>
                          <p:nvGrpSpPr>
                            <p:cNvPr id="356" name="Google Shape;356;p25"/>
                            <p:cNvGrpSpPr/>
                            <p:nvPr/>
                          </p:nvGrpSpPr>
                          <p:grpSpPr>
                            <a:xfrm>
                              <a:off x="2253575" y="1058025"/>
                              <a:ext cx="1400700" cy="3875425"/>
                              <a:chOff x="2253575" y="1058025"/>
                              <a:chExt cx="1400700" cy="3875425"/>
                            </a:xfrm>
                          </p:grpSpPr>
                          <p:sp>
                            <p:nvSpPr>
                              <p:cNvPr id="357" name="Google Shape;357;p25"/>
                              <p:cNvSpPr/>
                              <p:nvPr/>
                            </p:nvSpPr>
                            <p:spPr>
                              <a:xfrm>
                                <a:off x="2253575" y="1058025"/>
                                <a:ext cx="1400700" cy="37980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 name="Google Shape;358;p25"/>
                              <p:cNvSpPr/>
                              <p:nvPr/>
                            </p:nvSpPr>
                            <p:spPr>
                              <a:xfrm>
                                <a:off x="2574725" y="4767250"/>
                                <a:ext cx="758400" cy="16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16191F"/>
                                    </a:solidFill>
                                    <a:highlight>
                                      <a:srgbClr val="FFFFFF"/>
                                    </a:highlight>
                                  </a:rPr>
                                  <a:t>ap-northeast-2a</a:t>
                                </a:r>
                                <a:endParaRPr sz="800" b="1"/>
                              </a:p>
                            </p:txBody>
                          </p:sp>
                        </p:grpSp>
                        <p:grpSp>
                          <p:nvGrpSpPr>
                            <p:cNvPr id="359" name="Google Shape;359;p25"/>
                            <p:cNvGrpSpPr/>
                            <p:nvPr/>
                          </p:nvGrpSpPr>
                          <p:grpSpPr>
                            <a:xfrm>
                              <a:off x="5530175" y="1058025"/>
                              <a:ext cx="1400700" cy="3875425"/>
                              <a:chOff x="2329775" y="1058025"/>
                              <a:chExt cx="1400700" cy="3875425"/>
                            </a:xfrm>
                          </p:grpSpPr>
                          <p:sp>
                            <p:nvSpPr>
                              <p:cNvPr id="360" name="Google Shape;360;p25"/>
                              <p:cNvSpPr/>
                              <p:nvPr/>
                            </p:nvSpPr>
                            <p:spPr>
                              <a:xfrm>
                                <a:off x="2329775" y="1058025"/>
                                <a:ext cx="1400700" cy="37980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25"/>
                              <p:cNvSpPr/>
                              <p:nvPr/>
                            </p:nvSpPr>
                            <p:spPr>
                              <a:xfrm>
                                <a:off x="2650925" y="4767250"/>
                                <a:ext cx="758400" cy="16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16191F"/>
                                    </a:solidFill>
                                    <a:highlight>
                                      <a:srgbClr val="FFFFFF"/>
                                    </a:highlight>
                                  </a:rPr>
                                  <a:t>ap-northeast-2c</a:t>
                                </a:r>
                                <a:endParaRPr sz="800" b="1"/>
                              </a:p>
                            </p:txBody>
                          </p:sp>
                        </p:grpSp>
                      </p:grpSp>
                      <p:grpSp>
                        <p:nvGrpSpPr>
                          <p:cNvPr id="362" name="Google Shape;362;p25"/>
                          <p:cNvGrpSpPr/>
                          <p:nvPr/>
                        </p:nvGrpSpPr>
                        <p:grpSpPr>
                          <a:xfrm>
                            <a:off x="2314475" y="1103325"/>
                            <a:ext cx="1256700" cy="1421950"/>
                            <a:chOff x="2314475" y="1103325"/>
                            <a:chExt cx="1256700" cy="1421950"/>
                          </a:xfrm>
                        </p:grpSpPr>
                        <p:sp>
                          <p:nvSpPr>
                            <p:cNvPr id="363" name="Google Shape;363;p25"/>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25"/>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public-subnet-1a</a:t>
                              </a:r>
                              <a:endParaRPr sz="800" b="1"/>
                            </a:p>
                          </p:txBody>
                        </p:sp>
                      </p:grpSp>
                      <p:grpSp>
                        <p:nvGrpSpPr>
                          <p:cNvPr id="365" name="Google Shape;365;p25"/>
                          <p:cNvGrpSpPr/>
                          <p:nvPr/>
                        </p:nvGrpSpPr>
                        <p:grpSpPr>
                          <a:xfrm>
                            <a:off x="5591075" y="1103325"/>
                            <a:ext cx="1256700" cy="1421950"/>
                            <a:chOff x="2390675" y="1103325"/>
                            <a:chExt cx="1256700" cy="1421950"/>
                          </a:xfrm>
                        </p:grpSpPr>
                        <p:sp>
                          <p:nvSpPr>
                            <p:cNvPr id="366" name="Google Shape;366;p25"/>
                            <p:cNvSpPr/>
                            <p:nvPr/>
                          </p:nvSpPr>
                          <p:spPr>
                            <a:xfrm>
                              <a:off x="23906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25"/>
                            <p:cNvSpPr/>
                            <p:nvPr/>
                          </p:nvSpPr>
                          <p:spPr>
                            <a:xfrm>
                              <a:off x="26038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public-subnet-1c</a:t>
                              </a:r>
                              <a:endParaRPr sz="800" b="1"/>
                            </a:p>
                          </p:txBody>
                        </p:sp>
                      </p:grpSp>
                    </p:grpSp>
                    <p:sp>
                      <p:nvSpPr>
                        <p:cNvPr id="368" name="Google Shape;368;p25"/>
                        <p:cNvSpPr txBox="1"/>
                        <p:nvPr/>
                      </p:nvSpPr>
                      <p:spPr>
                        <a:xfrm>
                          <a:off x="2593225" y="1224425"/>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172.16.1.0/24</a:t>
                          </a:r>
                          <a:endParaRPr sz="800" b="1"/>
                        </a:p>
                      </p:txBody>
                    </p:sp>
                    <p:sp>
                      <p:nvSpPr>
                        <p:cNvPr id="369" name="Google Shape;369;p25"/>
                        <p:cNvSpPr txBox="1"/>
                        <p:nvPr/>
                      </p:nvSpPr>
                      <p:spPr>
                        <a:xfrm>
                          <a:off x="5801200" y="1224425"/>
                          <a:ext cx="7863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172.16.2.0/24</a:t>
                          </a:r>
                          <a:endParaRPr sz="800" b="1"/>
                        </a:p>
                      </p:txBody>
                    </p:sp>
                  </p:grpSp>
                  <p:pic>
                    <p:nvPicPr>
                      <p:cNvPr id="370" name="Google Shape;370;p25"/>
                      <p:cNvPicPr preferRelativeResize="0"/>
                      <p:nvPr/>
                    </p:nvPicPr>
                    <p:blipFill>
                      <a:blip r:embed="rId5">
                        <a:alphaModFix/>
                      </a:blip>
                      <a:stretch>
                        <a:fillRect/>
                      </a:stretch>
                    </p:blipFill>
                    <p:spPr>
                      <a:xfrm>
                        <a:off x="4340200" y="890075"/>
                        <a:ext cx="463601" cy="463601"/>
                      </a:xfrm>
                      <a:prstGeom prst="rect">
                        <a:avLst/>
                      </a:prstGeom>
                      <a:noFill/>
                      <a:ln>
                        <a:noFill/>
                      </a:ln>
                    </p:spPr>
                  </p:pic>
                  <p:cxnSp>
                    <p:nvCxnSpPr>
                      <p:cNvPr id="371" name="Google Shape;371;p25"/>
                      <p:cNvCxnSpPr>
                        <a:endCxn id="372" idx="1"/>
                      </p:cNvCxnSpPr>
                      <p:nvPr/>
                    </p:nvCxnSpPr>
                    <p:spPr>
                      <a:xfrm rot="10800000" flipH="1">
                        <a:off x="3571200" y="1521955"/>
                        <a:ext cx="336300" cy="339000"/>
                      </a:xfrm>
                      <a:prstGeom prst="straightConnector1">
                        <a:avLst/>
                      </a:prstGeom>
                      <a:noFill/>
                      <a:ln w="9525" cap="flat" cmpd="sng">
                        <a:solidFill>
                          <a:schemeClr val="dk2"/>
                        </a:solidFill>
                        <a:prstDash val="solid"/>
                        <a:round/>
                        <a:headEnd type="none" w="med" len="med"/>
                        <a:tailEnd type="none" w="med" len="med"/>
                      </a:ln>
                    </p:spPr>
                  </p:cxnSp>
                  <p:cxnSp>
                    <p:nvCxnSpPr>
                      <p:cNvPr id="373" name="Google Shape;373;p25"/>
                      <p:cNvCxnSpPr>
                        <a:stCxn id="374" idx="3"/>
                        <a:endCxn id="366" idx="1"/>
                      </p:cNvCxnSpPr>
                      <p:nvPr/>
                    </p:nvCxnSpPr>
                    <p:spPr>
                      <a:xfrm>
                        <a:off x="5236500" y="1521955"/>
                        <a:ext cx="354600" cy="333900"/>
                      </a:xfrm>
                      <a:prstGeom prst="straightConnector1">
                        <a:avLst/>
                      </a:prstGeom>
                      <a:noFill/>
                      <a:ln w="9525" cap="flat" cmpd="sng">
                        <a:solidFill>
                          <a:schemeClr val="dk2"/>
                        </a:solidFill>
                        <a:prstDash val="solid"/>
                        <a:round/>
                        <a:headEnd type="none" w="med" len="med"/>
                        <a:tailEnd type="none" w="med" len="med"/>
                      </a:ln>
                    </p:spPr>
                  </p:cxnSp>
                  <p:grpSp>
                    <p:nvGrpSpPr>
                      <p:cNvPr id="375" name="Google Shape;375;p25"/>
                      <p:cNvGrpSpPr/>
                      <p:nvPr/>
                    </p:nvGrpSpPr>
                    <p:grpSpPr>
                      <a:xfrm>
                        <a:off x="3907500" y="1320006"/>
                        <a:ext cx="1329000" cy="403899"/>
                        <a:chOff x="465250" y="2420050"/>
                        <a:chExt cx="1329000" cy="581400"/>
                      </a:xfrm>
                    </p:grpSpPr>
                    <p:grpSp>
                      <p:nvGrpSpPr>
                        <p:cNvPr id="376" name="Google Shape;376;p25"/>
                        <p:cNvGrpSpPr/>
                        <p:nvPr/>
                      </p:nvGrpSpPr>
                      <p:grpSpPr>
                        <a:xfrm>
                          <a:off x="465250" y="2420050"/>
                          <a:ext cx="1329000" cy="193800"/>
                          <a:chOff x="465250" y="2420050"/>
                          <a:chExt cx="1329000" cy="193800"/>
                        </a:xfrm>
                      </p:grpSpPr>
                      <p:sp>
                        <p:nvSpPr>
                          <p:cNvPr id="377" name="Google Shape;377;p25"/>
                          <p:cNvSpPr/>
                          <p:nvPr/>
                        </p:nvSpPr>
                        <p:spPr>
                          <a:xfrm>
                            <a:off x="4652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Destination</a:t>
                            </a:r>
                            <a:endParaRPr sz="1900"/>
                          </a:p>
                        </p:txBody>
                      </p:sp>
                      <p:sp>
                        <p:nvSpPr>
                          <p:cNvPr id="378" name="Google Shape;378;p25"/>
                          <p:cNvSpPr/>
                          <p:nvPr/>
                        </p:nvSpPr>
                        <p:spPr>
                          <a:xfrm>
                            <a:off x="11297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Target</a:t>
                            </a:r>
                            <a:endParaRPr sz="1900"/>
                          </a:p>
                        </p:txBody>
                      </p:sp>
                    </p:grpSp>
                    <p:grpSp>
                      <p:nvGrpSpPr>
                        <p:cNvPr id="379" name="Google Shape;379;p25"/>
                        <p:cNvGrpSpPr/>
                        <p:nvPr/>
                      </p:nvGrpSpPr>
                      <p:grpSpPr>
                        <a:xfrm>
                          <a:off x="465250" y="2613850"/>
                          <a:ext cx="1329000" cy="193800"/>
                          <a:chOff x="465250" y="2420050"/>
                          <a:chExt cx="1329000" cy="193800"/>
                        </a:xfrm>
                      </p:grpSpPr>
                      <p:sp>
                        <p:nvSpPr>
                          <p:cNvPr id="372" name="Google Shape;372;p25"/>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1900"/>
                          </a:p>
                        </p:txBody>
                      </p:sp>
                      <p:sp>
                        <p:nvSpPr>
                          <p:cNvPr id="374" name="Google Shape;374;p25"/>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local</a:t>
                            </a:r>
                            <a:endParaRPr sz="1900"/>
                          </a:p>
                        </p:txBody>
                      </p:sp>
                    </p:grpSp>
                    <p:grpSp>
                      <p:nvGrpSpPr>
                        <p:cNvPr id="380" name="Google Shape;380;p25"/>
                        <p:cNvGrpSpPr/>
                        <p:nvPr/>
                      </p:nvGrpSpPr>
                      <p:grpSpPr>
                        <a:xfrm>
                          <a:off x="465250" y="2807650"/>
                          <a:ext cx="1329000" cy="193800"/>
                          <a:chOff x="465250" y="2420050"/>
                          <a:chExt cx="1329000" cy="193800"/>
                        </a:xfrm>
                      </p:grpSpPr>
                      <p:sp>
                        <p:nvSpPr>
                          <p:cNvPr id="381" name="Google Shape;381;p25"/>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1900"/>
                          </a:p>
                        </p:txBody>
                      </p:sp>
                      <p:sp>
                        <p:nvSpPr>
                          <p:cNvPr id="382" name="Google Shape;382;p25"/>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igw-id</a:t>
                            </a:r>
                            <a:endParaRPr sz="1900"/>
                          </a:p>
                        </p:txBody>
                      </p:sp>
                    </p:grpSp>
                  </p:grpSp>
                </p:grpSp>
                <p:cxnSp>
                  <p:nvCxnSpPr>
                    <p:cNvPr id="383" name="Google Shape;383;p25"/>
                    <p:cNvCxnSpPr>
                      <a:stCxn id="347" idx="2"/>
                      <a:endCxn id="370" idx="0"/>
                    </p:cNvCxnSpPr>
                    <p:nvPr/>
                  </p:nvCxnSpPr>
                  <p:spPr>
                    <a:xfrm>
                      <a:off x="4598350" y="360775"/>
                      <a:ext cx="0" cy="518100"/>
                    </a:xfrm>
                    <a:prstGeom prst="straightConnector1">
                      <a:avLst/>
                    </a:prstGeom>
                    <a:noFill/>
                    <a:ln w="9525" cap="flat" cmpd="sng">
                      <a:solidFill>
                        <a:schemeClr val="dk2"/>
                      </a:solidFill>
                      <a:prstDash val="solid"/>
                      <a:round/>
                      <a:headEnd type="none" w="med" len="med"/>
                      <a:tailEnd type="none" w="med" len="med"/>
                    </a:ln>
                  </p:spPr>
                </p:cxnSp>
              </p:grpSp>
              <p:grpSp>
                <p:nvGrpSpPr>
                  <p:cNvPr id="384" name="Google Shape;384;p25"/>
                  <p:cNvGrpSpPr/>
                  <p:nvPr/>
                </p:nvGrpSpPr>
                <p:grpSpPr>
                  <a:xfrm>
                    <a:off x="2340813" y="2616251"/>
                    <a:ext cx="1256700" cy="2046044"/>
                    <a:chOff x="2314475" y="1103325"/>
                    <a:chExt cx="1256700" cy="1421950"/>
                  </a:xfrm>
                </p:grpSpPr>
                <p:sp>
                  <p:nvSpPr>
                    <p:cNvPr id="385" name="Google Shape;385;p25"/>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 name="Google Shape;386;p25"/>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private-subnet-1a</a:t>
                      </a:r>
                      <a:endParaRPr sz="800" b="1"/>
                    </a:p>
                  </p:txBody>
                </p:sp>
              </p:grpSp>
              <p:sp>
                <p:nvSpPr>
                  <p:cNvPr id="387" name="Google Shape;387;p25"/>
                  <p:cNvSpPr txBox="1"/>
                  <p:nvPr/>
                </p:nvSpPr>
                <p:spPr>
                  <a:xfrm>
                    <a:off x="2625963" y="2758225"/>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172.16.3.0/24</a:t>
                    </a:r>
                    <a:endParaRPr sz="800" b="1"/>
                  </a:p>
                </p:txBody>
              </p:sp>
              <p:grpSp>
                <p:nvGrpSpPr>
                  <p:cNvPr id="388" name="Google Shape;388;p25"/>
                  <p:cNvGrpSpPr/>
                  <p:nvPr/>
                </p:nvGrpSpPr>
                <p:grpSpPr>
                  <a:xfrm>
                    <a:off x="5617413" y="2616251"/>
                    <a:ext cx="1256700" cy="2046044"/>
                    <a:chOff x="2314475" y="1103325"/>
                    <a:chExt cx="1256700" cy="1421950"/>
                  </a:xfrm>
                </p:grpSpPr>
                <p:sp>
                  <p:nvSpPr>
                    <p:cNvPr id="389" name="Google Shape;389;p25"/>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0" name="Google Shape;390;p25"/>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private-subnet-1c</a:t>
                      </a:r>
                      <a:endParaRPr sz="800" b="1"/>
                    </a:p>
                  </p:txBody>
                </p:sp>
              </p:grpSp>
              <p:sp>
                <p:nvSpPr>
                  <p:cNvPr id="391" name="Google Shape;391;p25"/>
                  <p:cNvSpPr txBox="1"/>
                  <p:nvPr/>
                </p:nvSpPr>
                <p:spPr>
                  <a:xfrm>
                    <a:off x="5857900" y="2758225"/>
                    <a:ext cx="8028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172.16.4.0/24</a:t>
                    </a:r>
                    <a:endParaRPr sz="800" b="1"/>
                  </a:p>
                </p:txBody>
              </p:sp>
            </p:grpSp>
            <p:pic>
              <p:nvPicPr>
                <p:cNvPr id="392" name="Google Shape;392;p25"/>
                <p:cNvPicPr preferRelativeResize="0"/>
                <p:nvPr/>
              </p:nvPicPr>
              <p:blipFill>
                <a:blip r:embed="rId6">
                  <a:alphaModFix/>
                </a:blip>
                <a:stretch>
                  <a:fillRect/>
                </a:stretch>
              </p:blipFill>
              <p:spPr>
                <a:xfrm>
                  <a:off x="2801262" y="1380149"/>
                  <a:ext cx="335825" cy="335850"/>
                </a:xfrm>
                <a:prstGeom prst="rect">
                  <a:avLst/>
                </a:prstGeom>
                <a:noFill/>
                <a:ln>
                  <a:noFill/>
                </a:ln>
              </p:spPr>
            </p:pic>
            <p:sp>
              <p:nvSpPr>
                <p:cNvPr id="393" name="Google Shape;393;p25"/>
                <p:cNvSpPr txBox="1"/>
                <p:nvPr/>
              </p:nvSpPr>
              <p:spPr>
                <a:xfrm>
                  <a:off x="2553975" y="1740275"/>
                  <a:ext cx="830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NAT gateway</a:t>
                  </a:r>
                  <a:endParaRPr sz="800" b="1"/>
                </a:p>
              </p:txBody>
            </p:sp>
          </p:grpSp>
          <p:grpSp>
            <p:nvGrpSpPr>
              <p:cNvPr id="394" name="Google Shape;394;p25"/>
              <p:cNvGrpSpPr/>
              <p:nvPr/>
            </p:nvGrpSpPr>
            <p:grpSpPr>
              <a:xfrm>
                <a:off x="3597513" y="3452423"/>
                <a:ext cx="2019900" cy="246600"/>
                <a:chOff x="3597513" y="3452423"/>
                <a:chExt cx="2019900" cy="246600"/>
              </a:xfrm>
            </p:grpSpPr>
            <p:cxnSp>
              <p:nvCxnSpPr>
                <p:cNvPr id="395" name="Google Shape;395;p25"/>
                <p:cNvCxnSpPr>
                  <a:stCxn id="385" idx="3"/>
                  <a:endCxn id="396" idx="1"/>
                </p:cNvCxnSpPr>
                <p:nvPr/>
              </p:nvCxnSpPr>
              <p:spPr>
                <a:xfrm rot="10800000" flipH="1">
                  <a:off x="3597513" y="3452423"/>
                  <a:ext cx="356700" cy="246600"/>
                </a:xfrm>
                <a:prstGeom prst="straightConnector1">
                  <a:avLst/>
                </a:prstGeom>
                <a:noFill/>
                <a:ln w="9525" cap="flat" cmpd="sng">
                  <a:solidFill>
                    <a:schemeClr val="dk2"/>
                  </a:solidFill>
                  <a:prstDash val="solid"/>
                  <a:round/>
                  <a:headEnd type="none" w="med" len="med"/>
                  <a:tailEnd type="none" w="med" len="med"/>
                </a:ln>
              </p:spPr>
            </p:cxnSp>
            <p:cxnSp>
              <p:nvCxnSpPr>
                <p:cNvPr id="397" name="Google Shape;397;p25"/>
                <p:cNvCxnSpPr>
                  <a:stCxn id="389" idx="1"/>
                  <a:endCxn id="398" idx="3"/>
                </p:cNvCxnSpPr>
                <p:nvPr/>
              </p:nvCxnSpPr>
              <p:spPr>
                <a:xfrm rot="10800000">
                  <a:off x="5283213" y="3452423"/>
                  <a:ext cx="334200" cy="246600"/>
                </a:xfrm>
                <a:prstGeom prst="straightConnector1">
                  <a:avLst/>
                </a:prstGeom>
                <a:noFill/>
                <a:ln w="9525" cap="flat" cmpd="sng">
                  <a:solidFill>
                    <a:schemeClr val="dk2"/>
                  </a:solidFill>
                  <a:prstDash val="solid"/>
                  <a:round/>
                  <a:headEnd type="none" w="med" len="med"/>
                  <a:tailEnd type="none" w="med" len="med"/>
                </a:ln>
              </p:spPr>
            </p:cxnSp>
          </p:grpSp>
        </p:grpSp>
        <p:grpSp>
          <p:nvGrpSpPr>
            <p:cNvPr id="399" name="Google Shape;399;p25"/>
            <p:cNvGrpSpPr/>
            <p:nvPr/>
          </p:nvGrpSpPr>
          <p:grpSpPr>
            <a:xfrm>
              <a:off x="3954063" y="2786975"/>
              <a:ext cx="1329000" cy="867505"/>
              <a:chOff x="3954063" y="2786975"/>
              <a:chExt cx="1329000" cy="867505"/>
            </a:xfrm>
          </p:grpSpPr>
          <p:grpSp>
            <p:nvGrpSpPr>
              <p:cNvPr id="400" name="Google Shape;400;p25"/>
              <p:cNvGrpSpPr/>
              <p:nvPr/>
            </p:nvGrpSpPr>
            <p:grpSpPr>
              <a:xfrm>
                <a:off x="3954063" y="3250581"/>
                <a:ext cx="1329000" cy="403899"/>
                <a:chOff x="7352838" y="2309806"/>
                <a:chExt cx="1329000" cy="403899"/>
              </a:xfrm>
            </p:grpSpPr>
            <p:grpSp>
              <p:nvGrpSpPr>
                <p:cNvPr id="401" name="Google Shape;401;p25"/>
                <p:cNvGrpSpPr/>
                <p:nvPr/>
              </p:nvGrpSpPr>
              <p:grpSpPr>
                <a:xfrm>
                  <a:off x="7352838" y="2579072"/>
                  <a:ext cx="1329000" cy="134633"/>
                  <a:chOff x="3884250" y="2544492"/>
                  <a:chExt cx="1329000" cy="193800"/>
                </a:xfrm>
              </p:grpSpPr>
              <p:sp>
                <p:nvSpPr>
                  <p:cNvPr id="402" name="Google Shape;402;p25"/>
                  <p:cNvSpPr/>
                  <p:nvPr/>
                </p:nvSpPr>
                <p:spPr>
                  <a:xfrm>
                    <a:off x="38842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1900"/>
                  </a:p>
                </p:txBody>
              </p:sp>
              <p:sp>
                <p:nvSpPr>
                  <p:cNvPr id="403" name="Google Shape;403;p25"/>
                  <p:cNvSpPr/>
                  <p:nvPr/>
                </p:nvSpPr>
                <p:spPr>
                  <a:xfrm>
                    <a:off x="45487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nat1-id</a:t>
                    </a:r>
                    <a:endParaRPr sz="1900"/>
                  </a:p>
                </p:txBody>
              </p:sp>
            </p:grpSp>
            <p:grpSp>
              <p:nvGrpSpPr>
                <p:cNvPr id="404" name="Google Shape;404;p25"/>
                <p:cNvGrpSpPr/>
                <p:nvPr/>
              </p:nvGrpSpPr>
              <p:grpSpPr>
                <a:xfrm>
                  <a:off x="7352838" y="2444439"/>
                  <a:ext cx="1329000" cy="134633"/>
                  <a:chOff x="3884250" y="2544492"/>
                  <a:chExt cx="1329000" cy="193800"/>
                </a:xfrm>
              </p:grpSpPr>
              <p:sp>
                <p:nvSpPr>
                  <p:cNvPr id="396" name="Google Shape;396;p25"/>
                  <p:cNvSpPr/>
                  <p:nvPr/>
                </p:nvSpPr>
                <p:spPr>
                  <a:xfrm>
                    <a:off x="38842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1900"/>
                  </a:p>
                </p:txBody>
              </p:sp>
              <p:sp>
                <p:nvSpPr>
                  <p:cNvPr id="398" name="Google Shape;398;p25"/>
                  <p:cNvSpPr/>
                  <p:nvPr/>
                </p:nvSpPr>
                <p:spPr>
                  <a:xfrm>
                    <a:off x="45487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local</a:t>
                    </a:r>
                    <a:endParaRPr sz="1900"/>
                  </a:p>
                </p:txBody>
              </p:sp>
            </p:grpSp>
            <p:grpSp>
              <p:nvGrpSpPr>
                <p:cNvPr id="405" name="Google Shape;405;p25"/>
                <p:cNvGrpSpPr/>
                <p:nvPr/>
              </p:nvGrpSpPr>
              <p:grpSpPr>
                <a:xfrm>
                  <a:off x="7352838" y="2309806"/>
                  <a:ext cx="1329000" cy="134633"/>
                  <a:chOff x="3884250" y="2544492"/>
                  <a:chExt cx="1329000" cy="193800"/>
                </a:xfrm>
              </p:grpSpPr>
              <p:sp>
                <p:nvSpPr>
                  <p:cNvPr id="406" name="Google Shape;406;p25"/>
                  <p:cNvSpPr/>
                  <p:nvPr/>
                </p:nvSpPr>
                <p:spPr>
                  <a:xfrm>
                    <a:off x="3884250" y="2544492"/>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Destination</a:t>
                    </a:r>
                    <a:endParaRPr sz="1900"/>
                  </a:p>
                </p:txBody>
              </p:sp>
              <p:sp>
                <p:nvSpPr>
                  <p:cNvPr id="407" name="Google Shape;407;p25"/>
                  <p:cNvSpPr/>
                  <p:nvPr/>
                </p:nvSpPr>
                <p:spPr>
                  <a:xfrm>
                    <a:off x="4548750" y="2544492"/>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Target</a:t>
                    </a:r>
                    <a:endParaRPr sz="1900"/>
                  </a:p>
                </p:txBody>
              </p:sp>
            </p:grpSp>
          </p:grpSp>
          <p:pic>
            <p:nvPicPr>
              <p:cNvPr id="408" name="Google Shape;408;p25"/>
              <p:cNvPicPr preferRelativeResize="0"/>
              <p:nvPr/>
            </p:nvPicPr>
            <p:blipFill>
              <a:blip r:embed="rId5">
                <a:alphaModFix/>
              </a:blip>
              <a:stretch>
                <a:fillRect/>
              </a:stretch>
            </p:blipFill>
            <p:spPr>
              <a:xfrm>
                <a:off x="4386763" y="2786975"/>
                <a:ext cx="463601" cy="463601"/>
              </a:xfrm>
              <a:prstGeom prst="rect">
                <a:avLst/>
              </a:prstGeom>
              <a:noFill/>
              <a:ln>
                <a:noFill/>
              </a:ln>
            </p:spPr>
          </p:pic>
        </p:grpSp>
      </p:grpSp>
      <p:cxnSp>
        <p:nvCxnSpPr>
          <p:cNvPr id="409" name="Google Shape;409;p25"/>
          <p:cNvCxnSpPr>
            <a:stCxn id="392" idx="3"/>
            <a:endCxn id="408" idx="0"/>
          </p:cNvCxnSpPr>
          <p:nvPr/>
        </p:nvCxnSpPr>
        <p:spPr>
          <a:xfrm>
            <a:off x="4182678" y="2064048"/>
            <a:ext cx="1975200" cy="1651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cxnSp>
        <p:nvCxnSpPr>
          <p:cNvPr id="414" name="Google Shape;414;p26"/>
          <p:cNvCxnSpPr>
            <a:stCxn id="415" idx="3"/>
            <a:endCxn id="416" idx="1"/>
          </p:cNvCxnSpPr>
          <p:nvPr/>
        </p:nvCxnSpPr>
        <p:spPr>
          <a:xfrm rot="10800000" flipH="1">
            <a:off x="7888169" y="4281377"/>
            <a:ext cx="444900" cy="640800"/>
          </a:xfrm>
          <a:prstGeom prst="straightConnector1">
            <a:avLst/>
          </a:prstGeom>
          <a:noFill/>
          <a:ln w="9525" cap="flat" cmpd="sng">
            <a:solidFill>
              <a:schemeClr val="dk2"/>
            </a:solidFill>
            <a:prstDash val="solid"/>
            <a:round/>
            <a:headEnd type="none" w="med" len="med"/>
            <a:tailEnd type="none" w="med" len="med"/>
          </a:ln>
        </p:spPr>
      </p:cxnSp>
      <p:grpSp>
        <p:nvGrpSpPr>
          <p:cNvPr id="417" name="Google Shape;417;p26"/>
          <p:cNvGrpSpPr/>
          <p:nvPr/>
        </p:nvGrpSpPr>
        <p:grpSpPr>
          <a:xfrm>
            <a:off x="1170654" y="59065"/>
            <a:ext cx="9491683" cy="6741131"/>
            <a:chOff x="878013" y="44300"/>
            <a:chExt cx="7118941" cy="5055975"/>
          </a:xfrm>
        </p:grpSpPr>
        <p:sp>
          <p:nvSpPr>
            <p:cNvPr id="418" name="Google Shape;418;p26"/>
            <p:cNvSpPr/>
            <p:nvPr/>
          </p:nvSpPr>
          <p:spPr>
            <a:xfrm>
              <a:off x="6249875" y="38127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419" name="Google Shape;419;p26"/>
            <p:cNvSpPr/>
            <p:nvPr/>
          </p:nvSpPr>
          <p:spPr>
            <a:xfrm>
              <a:off x="6832243" y="38127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8080</a:t>
              </a:r>
              <a:endParaRPr sz="1900"/>
            </a:p>
          </p:txBody>
        </p:sp>
        <p:sp>
          <p:nvSpPr>
            <p:cNvPr id="420" name="Google Shape;420;p26"/>
            <p:cNvSpPr/>
            <p:nvPr/>
          </p:nvSpPr>
          <p:spPr>
            <a:xfrm>
              <a:off x="7414600" y="38127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sp>
          <p:nvSpPr>
            <p:cNvPr id="421" name="Google Shape;421;p26"/>
            <p:cNvSpPr/>
            <p:nvPr/>
          </p:nvSpPr>
          <p:spPr>
            <a:xfrm>
              <a:off x="6249875" y="39474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422" name="Google Shape;422;p26"/>
            <p:cNvSpPr/>
            <p:nvPr/>
          </p:nvSpPr>
          <p:spPr>
            <a:xfrm>
              <a:off x="6832243" y="39474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8090</a:t>
              </a:r>
              <a:endParaRPr sz="1900"/>
            </a:p>
          </p:txBody>
        </p:sp>
        <p:sp>
          <p:nvSpPr>
            <p:cNvPr id="423" name="Google Shape;423;p26"/>
            <p:cNvSpPr/>
            <p:nvPr/>
          </p:nvSpPr>
          <p:spPr>
            <a:xfrm>
              <a:off x="7414600" y="39474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sp>
          <p:nvSpPr>
            <p:cNvPr id="424" name="Google Shape;424;p26"/>
            <p:cNvSpPr/>
            <p:nvPr/>
          </p:nvSpPr>
          <p:spPr>
            <a:xfrm>
              <a:off x="6249875" y="40821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425" name="Google Shape;425;p26"/>
            <p:cNvSpPr/>
            <p:nvPr/>
          </p:nvSpPr>
          <p:spPr>
            <a:xfrm>
              <a:off x="6832243" y="40821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40000-50000</a:t>
              </a:r>
              <a:endParaRPr sz="1900"/>
            </a:p>
          </p:txBody>
        </p:sp>
        <p:sp>
          <p:nvSpPr>
            <p:cNvPr id="426" name="Google Shape;426;p26"/>
            <p:cNvSpPr/>
            <p:nvPr/>
          </p:nvSpPr>
          <p:spPr>
            <a:xfrm>
              <a:off x="7414600" y="40821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52.0.0.0/8</a:t>
              </a:r>
              <a:endParaRPr sz="700" b="1">
                <a:solidFill>
                  <a:schemeClr val="dk1"/>
                </a:solidFill>
              </a:endParaRPr>
            </a:p>
          </p:txBody>
        </p:sp>
        <p:grpSp>
          <p:nvGrpSpPr>
            <p:cNvPr id="427" name="Google Shape;427;p26"/>
            <p:cNvGrpSpPr/>
            <p:nvPr/>
          </p:nvGrpSpPr>
          <p:grpSpPr>
            <a:xfrm>
              <a:off x="878013" y="44300"/>
              <a:ext cx="7118941" cy="5055975"/>
              <a:chOff x="801813" y="44300"/>
              <a:chExt cx="7118941" cy="5055975"/>
            </a:xfrm>
          </p:grpSpPr>
          <p:grpSp>
            <p:nvGrpSpPr>
              <p:cNvPr id="428" name="Google Shape;428;p26"/>
              <p:cNvGrpSpPr/>
              <p:nvPr/>
            </p:nvGrpSpPr>
            <p:grpSpPr>
              <a:xfrm>
                <a:off x="801813" y="44300"/>
                <a:ext cx="7118941" cy="5055975"/>
                <a:chOff x="2021013" y="44300"/>
                <a:chExt cx="7118941" cy="5055975"/>
              </a:xfrm>
            </p:grpSpPr>
            <p:grpSp>
              <p:nvGrpSpPr>
                <p:cNvPr id="429" name="Google Shape;429;p26"/>
                <p:cNvGrpSpPr/>
                <p:nvPr/>
              </p:nvGrpSpPr>
              <p:grpSpPr>
                <a:xfrm>
                  <a:off x="2021013" y="44300"/>
                  <a:ext cx="7118941" cy="5055975"/>
                  <a:chOff x="2021013" y="44300"/>
                  <a:chExt cx="7118941" cy="5055975"/>
                </a:xfrm>
              </p:grpSpPr>
              <p:grpSp>
                <p:nvGrpSpPr>
                  <p:cNvPr id="430" name="Google Shape;430;p26"/>
                  <p:cNvGrpSpPr/>
                  <p:nvPr/>
                </p:nvGrpSpPr>
                <p:grpSpPr>
                  <a:xfrm>
                    <a:off x="7392902" y="2898900"/>
                    <a:ext cx="1747051" cy="918226"/>
                    <a:chOff x="7316702" y="3965700"/>
                    <a:chExt cx="1747051" cy="918226"/>
                  </a:xfrm>
                </p:grpSpPr>
                <p:grpSp>
                  <p:nvGrpSpPr>
                    <p:cNvPr id="431" name="Google Shape;431;p26"/>
                    <p:cNvGrpSpPr/>
                    <p:nvPr/>
                  </p:nvGrpSpPr>
                  <p:grpSpPr>
                    <a:xfrm>
                      <a:off x="7316702" y="3965700"/>
                      <a:ext cx="1747051" cy="783526"/>
                      <a:chOff x="7316702" y="3965700"/>
                      <a:chExt cx="1747051" cy="783526"/>
                    </a:xfrm>
                  </p:grpSpPr>
                  <p:grpSp>
                    <p:nvGrpSpPr>
                      <p:cNvPr id="432" name="Google Shape;432;p26"/>
                      <p:cNvGrpSpPr/>
                      <p:nvPr/>
                    </p:nvGrpSpPr>
                    <p:grpSpPr>
                      <a:xfrm>
                        <a:off x="7316702" y="3965700"/>
                        <a:ext cx="1747051" cy="514126"/>
                        <a:chOff x="7316702" y="998100"/>
                        <a:chExt cx="1747051" cy="514126"/>
                      </a:xfrm>
                    </p:grpSpPr>
                    <p:grpSp>
                      <p:nvGrpSpPr>
                        <p:cNvPr id="433" name="Google Shape;433;p26"/>
                        <p:cNvGrpSpPr/>
                        <p:nvPr/>
                      </p:nvGrpSpPr>
                      <p:grpSpPr>
                        <a:xfrm>
                          <a:off x="7316702" y="1242889"/>
                          <a:ext cx="1747051" cy="269337"/>
                          <a:chOff x="7316833" y="1242899"/>
                          <a:chExt cx="1647073" cy="269337"/>
                        </a:xfrm>
                      </p:grpSpPr>
                      <p:grpSp>
                        <p:nvGrpSpPr>
                          <p:cNvPr id="434" name="Google Shape;434;p26"/>
                          <p:cNvGrpSpPr/>
                          <p:nvPr/>
                        </p:nvGrpSpPr>
                        <p:grpSpPr>
                          <a:xfrm>
                            <a:off x="7316833" y="1242899"/>
                            <a:ext cx="1098020" cy="269266"/>
                            <a:chOff x="3933838" y="2223356"/>
                            <a:chExt cx="1329000" cy="269266"/>
                          </a:xfrm>
                        </p:grpSpPr>
                        <p:grpSp>
                          <p:nvGrpSpPr>
                            <p:cNvPr id="435" name="Google Shape;435;p26"/>
                            <p:cNvGrpSpPr/>
                            <p:nvPr/>
                          </p:nvGrpSpPr>
                          <p:grpSpPr>
                            <a:xfrm>
                              <a:off x="3933838" y="2357989"/>
                              <a:ext cx="1329000" cy="134633"/>
                              <a:chOff x="465250" y="2420050"/>
                              <a:chExt cx="1329000" cy="193800"/>
                            </a:xfrm>
                          </p:grpSpPr>
                          <p:sp>
                            <p:nvSpPr>
                              <p:cNvPr id="436" name="Google Shape;436;p26"/>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SSH</a:t>
                                </a:r>
                                <a:endParaRPr sz="1900"/>
                              </a:p>
                            </p:txBody>
                          </p:sp>
                          <p:sp>
                            <p:nvSpPr>
                              <p:cNvPr id="437" name="Google Shape;437;p26"/>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22</a:t>
                                </a:r>
                                <a:endParaRPr sz="1900"/>
                              </a:p>
                            </p:txBody>
                          </p:sp>
                        </p:grpSp>
                        <p:grpSp>
                          <p:nvGrpSpPr>
                            <p:cNvPr id="438" name="Google Shape;438;p26"/>
                            <p:cNvGrpSpPr/>
                            <p:nvPr/>
                          </p:nvGrpSpPr>
                          <p:grpSpPr>
                            <a:xfrm>
                              <a:off x="3933838" y="2223356"/>
                              <a:ext cx="1329000" cy="134633"/>
                              <a:chOff x="465250" y="2420050"/>
                              <a:chExt cx="1329000" cy="193800"/>
                            </a:xfrm>
                          </p:grpSpPr>
                          <p:sp>
                            <p:nvSpPr>
                              <p:cNvPr id="416" name="Google Shape;416;p26"/>
                              <p:cNvSpPr/>
                              <p:nvPr/>
                            </p:nvSpPr>
                            <p:spPr>
                              <a:xfrm>
                                <a:off x="4652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Type</a:t>
                                </a:r>
                                <a:endParaRPr sz="1900"/>
                              </a:p>
                            </p:txBody>
                          </p:sp>
                          <p:sp>
                            <p:nvSpPr>
                              <p:cNvPr id="439" name="Google Shape;439;p26"/>
                              <p:cNvSpPr/>
                              <p:nvPr/>
                            </p:nvSpPr>
                            <p:spPr>
                              <a:xfrm>
                                <a:off x="11297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port</a:t>
                                </a:r>
                                <a:endParaRPr sz="1900"/>
                              </a:p>
                            </p:txBody>
                          </p:sp>
                        </p:grpSp>
                      </p:grpSp>
                      <p:sp>
                        <p:nvSpPr>
                          <p:cNvPr id="440" name="Google Shape;440;p26"/>
                          <p:cNvSpPr/>
                          <p:nvPr/>
                        </p:nvSpPr>
                        <p:spPr>
                          <a:xfrm>
                            <a:off x="8414906" y="1242950"/>
                            <a:ext cx="549000" cy="13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source</a:t>
                            </a:r>
                            <a:endParaRPr sz="1900"/>
                          </a:p>
                        </p:txBody>
                      </p:sp>
                      <p:sp>
                        <p:nvSpPr>
                          <p:cNvPr id="441" name="Google Shape;441;p26"/>
                          <p:cNvSpPr/>
                          <p:nvPr/>
                        </p:nvSpPr>
                        <p:spPr>
                          <a:xfrm>
                            <a:off x="8414906" y="1377536"/>
                            <a:ext cx="5490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sp>
                      <p:nvSpPr>
                        <p:cNvPr id="442" name="Google Shape;442;p26"/>
                        <p:cNvSpPr txBox="1"/>
                        <p:nvPr/>
                      </p:nvSpPr>
                      <p:spPr>
                        <a:xfrm>
                          <a:off x="7777725" y="998100"/>
                          <a:ext cx="825000" cy="155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t>Private ACL</a:t>
                          </a:r>
                          <a:endParaRPr sz="800" b="1"/>
                        </a:p>
                      </p:txBody>
                    </p:sp>
                  </p:grpSp>
                  <p:grpSp>
                    <p:nvGrpSpPr>
                      <p:cNvPr id="443" name="Google Shape;443;p26"/>
                      <p:cNvGrpSpPr/>
                      <p:nvPr/>
                    </p:nvGrpSpPr>
                    <p:grpSpPr>
                      <a:xfrm>
                        <a:off x="7316702" y="4479821"/>
                        <a:ext cx="1747051" cy="134704"/>
                        <a:chOff x="7316833" y="1377532"/>
                        <a:chExt cx="1647073" cy="134704"/>
                      </a:xfrm>
                    </p:grpSpPr>
                    <p:grpSp>
                      <p:nvGrpSpPr>
                        <p:cNvPr id="444" name="Google Shape;444;p26"/>
                        <p:cNvGrpSpPr/>
                        <p:nvPr/>
                      </p:nvGrpSpPr>
                      <p:grpSpPr>
                        <a:xfrm>
                          <a:off x="7316833" y="1377532"/>
                          <a:ext cx="1098020" cy="134633"/>
                          <a:chOff x="465250" y="2420050"/>
                          <a:chExt cx="1329000" cy="193800"/>
                        </a:xfrm>
                      </p:grpSpPr>
                      <p:sp>
                        <p:nvSpPr>
                          <p:cNvPr id="445" name="Google Shape;445;p26"/>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HTTP</a:t>
                            </a:r>
                            <a:endParaRPr sz="1900"/>
                          </a:p>
                        </p:txBody>
                      </p:sp>
                      <p:sp>
                        <p:nvSpPr>
                          <p:cNvPr id="446" name="Google Shape;446;p26"/>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a:t>
                            </a:r>
                            <a:endParaRPr sz="1900"/>
                          </a:p>
                        </p:txBody>
                      </p:sp>
                    </p:grpSp>
                    <p:sp>
                      <p:nvSpPr>
                        <p:cNvPr id="447" name="Google Shape;447;p26"/>
                        <p:cNvSpPr/>
                        <p:nvPr/>
                      </p:nvSpPr>
                      <p:spPr>
                        <a:xfrm>
                          <a:off x="8414906" y="1377536"/>
                          <a:ext cx="5490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nvGrpSpPr>
                      <p:cNvPr id="448" name="Google Shape;448;p26"/>
                      <p:cNvGrpSpPr/>
                      <p:nvPr/>
                    </p:nvGrpSpPr>
                    <p:grpSpPr>
                      <a:xfrm>
                        <a:off x="7316702" y="4614521"/>
                        <a:ext cx="1747051" cy="134704"/>
                        <a:chOff x="7316833" y="1377532"/>
                        <a:chExt cx="1647073" cy="134704"/>
                      </a:xfrm>
                    </p:grpSpPr>
                    <p:grpSp>
                      <p:nvGrpSpPr>
                        <p:cNvPr id="449" name="Google Shape;449;p26"/>
                        <p:cNvGrpSpPr/>
                        <p:nvPr/>
                      </p:nvGrpSpPr>
                      <p:grpSpPr>
                        <a:xfrm>
                          <a:off x="7316833" y="1377532"/>
                          <a:ext cx="1098020" cy="134633"/>
                          <a:chOff x="465250" y="2420050"/>
                          <a:chExt cx="1329000" cy="193800"/>
                        </a:xfrm>
                      </p:grpSpPr>
                      <p:sp>
                        <p:nvSpPr>
                          <p:cNvPr id="450" name="Google Shape;450;p26"/>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HTTPS</a:t>
                            </a:r>
                            <a:endParaRPr sz="1900"/>
                          </a:p>
                        </p:txBody>
                      </p:sp>
                      <p:sp>
                        <p:nvSpPr>
                          <p:cNvPr id="451" name="Google Shape;451;p26"/>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443</a:t>
                            </a:r>
                            <a:endParaRPr sz="1900"/>
                          </a:p>
                        </p:txBody>
                      </p:sp>
                    </p:grpSp>
                    <p:sp>
                      <p:nvSpPr>
                        <p:cNvPr id="452" name="Google Shape;452;p26"/>
                        <p:cNvSpPr/>
                        <p:nvPr/>
                      </p:nvSpPr>
                      <p:spPr>
                        <a:xfrm>
                          <a:off x="8414906" y="1377536"/>
                          <a:ext cx="5490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grpSp>
                  <p:nvGrpSpPr>
                    <p:cNvPr id="453" name="Google Shape;453;p26"/>
                    <p:cNvGrpSpPr/>
                    <p:nvPr/>
                  </p:nvGrpSpPr>
                  <p:grpSpPr>
                    <a:xfrm>
                      <a:off x="7316702" y="4749221"/>
                      <a:ext cx="1747051" cy="134704"/>
                      <a:chOff x="7316833" y="1377532"/>
                      <a:chExt cx="1647073" cy="134704"/>
                    </a:xfrm>
                  </p:grpSpPr>
                  <p:grpSp>
                    <p:nvGrpSpPr>
                      <p:cNvPr id="454" name="Google Shape;454;p26"/>
                      <p:cNvGrpSpPr/>
                      <p:nvPr/>
                    </p:nvGrpSpPr>
                    <p:grpSpPr>
                      <a:xfrm>
                        <a:off x="7316833" y="1377532"/>
                        <a:ext cx="1098020" cy="134633"/>
                        <a:chOff x="465250" y="2420050"/>
                        <a:chExt cx="1329000" cy="193800"/>
                      </a:xfrm>
                    </p:grpSpPr>
                    <p:sp>
                      <p:nvSpPr>
                        <p:cNvPr id="455" name="Google Shape;455;p26"/>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MySQL</a:t>
                          </a:r>
                          <a:endParaRPr sz="1900"/>
                        </a:p>
                      </p:txBody>
                    </p:sp>
                    <p:sp>
                      <p:nvSpPr>
                        <p:cNvPr id="456" name="Google Shape;456;p26"/>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3306</a:t>
                          </a:r>
                          <a:endParaRPr sz="1900"/>
                        </a:p>
                      </p:txBody>
                    </p:sp>
                  </p:grpSp>
                  <p:sp>
                    <p:nvSpPr>
                      <p:cNvPr id="457" name="Google Shape;457;p26"/>
                      <p:cNvSpPr/>
                      <p:nvPr/>
                    </p:nvSpPr>
                    <p:spPr>
                      <a:xfrm>
                        <a:off x="8414906" y="1377536"/>
                        <a:ext cx="5490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grpSp>
                <p:nvGrpSpPr>
                  <p:cNvPr id="458" name="Google Shape;458;p26"/>
                  <p:cNvGrpSpPr/>
                  <p:nvPr/>
                </p:nvGrpSpPr>
                <p:grpSpPr>
                  <a:xfrm>
                    <a:off x="7059277" y="1150500"/>
                    <a:ext cx="2080676" cy="632850"/>
                    <a:chOff x="6983077" y="998100"/>
                    <a:chExt cx="2080676" cy="632850"/>
                  </a:xfrm>
                </p:grpSpPr>
                <p:cxnSp>
                  <p:nvCxnSpPr>
                    <p:cNvPr id="459" name="Google Shape;459;p26"/>
                    <p:cNvCxnSpPr>
                      <a:stCxn id="460" idx="3"/>
                      <a:endCxn id="461" idx="1"/>
                    </p:cNvCxnSpPr>
                    <p:nvPr/>
                  </p:nvCxnSpPr>
                  <p:spPr>
                    <a:xfrm rot="10800000" flipH="1">
                      <a:off x="6983077" y="1444950"/>
                      <a:ext cx="333600" cy="186000"/>
                    </a:xfrm>
                    <a:prstGeom prst="straightConnector1">
                      <a:avLst/>
                    </a:prstGeom>
                    <a:noFill/>
                    <a:ln w="9525" cap="flat" cmpd="sng">
                      <a:solidFill>
                        <a:schemeClr val="dk2"/>
                      </a:solidFill>
                      <a:prstDash val="solid"/>
                      <a:round/>
                      <a:headEnd type="none" w="med" len="med"/>
                      <a:tailEnd type="none" w="med" len="med"/>
                    </a:ln>
                  </p:spPr>
                </p:cxnSp>
                <p:grpSp>
                  <p:nvGrpSpPr>
                    <p:cNvPr id="462" name="Google Shape;462;p26"/>
                    <p:cNvGrpSpPr/>
                    <p:nvPr/>
                  </p:nvGrpSpPr>
                  <p:grpSpPr>
                    <a:xfrm>
                      <a:off x="7316702" y="1242889"/>
                      <a:ext cx="1747051" cy="269337"/>
                      <a:chOff x="7316833" y="1242899"/>
                      <a:chExt cx="1647073" cy="269337"/>
                    </a:xfrm>
                  </p:grpSpPr>
                  <p:grpSp>
                    <p:nvGrpSpPr>
                      <p:cNvPr id="463" name="Google Shape;463;p26"/>
                      <p:cNvGrpSpPr/>
                      <p:nvPr/>
                    </p:nvGrpSpPr>
                    <p:grpSpPr>
                      <a:xfrm>
                        <a:off x="7316833" y="1242899"/>
                        <a:ext cx="1098020" cy="269266"/>
                        <a:chOff x="3933838" y="2223356"/>
                        <a:chExt cx="1329000" cy="269266"/>
                      </a:xfrm>
                    </p:grpSpPr>
                    <p:grpSp>
                      <p:nvGrpSpPr>
                        <p:cNvPr id="464" name="Google Shape;464;p26"/>
                        <p:cNvGrpSpPr/>
                        <p:nvPr/>
                      </p:nvGrpSpPr>
                      <p:grpSpPr>
                        <a:xfrm>
                          <a:off x="3933838" y="2357989"/>
                          <a:ext cx="1329000" cy="134633"/>
                          <a:chOff x="465250" y="2420050"/>
                          <a:chExt cx="1329000" cy="193800"/>
                        </a:xfrm>
                      </p:grpSpPr>
                      <p:sp>
                        <p:nvSpPr>
                          <p:cNvPr id="461" name="Google Shape;461;p26"/>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SSH</a:t>
                            </a:r>
                            <a:endParaRPr sz="1900"/>
                          </a:p>
                        </p:txBody>
                      </p:sp>
                      <p:sp>
                        <p:nvSpPr>
                          <p:cNvPr id="465" name="Google Shape;465;p26"/>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22</a:t>
                            </a:r>
                            <a:endParaRPr sz="1900"/>
                          </a:p>
                        </p:txBody>
                      </p:sp>
                    </p:grpSp>
                    <p:grpSp>
                      <p:nvGrpSpPr>
                        <p:cNvPr id="466" name="Google Shape;466;p26"/>
                        <p:cNvGrpSpPr/>
                        <p:nvPr/>
                      </p:nvGrpSpPr>
                      <p:grpSpPr>
                        <a:xfrm>
                          <a:off x="3933838" y="2223356"/>
                          <a:ext cx="1329000" cy="134633"/>
                          <a:chOff x="465250" y="2420050"/>
                          <a:chExt cx="1329000" cy="193800"/>
                        </a:xfrm>
                      </p:grpSpPr>
                      <p:sp>
                        <p:nvSpPr>
                          <p:cNvPr id="467" name="Google Shape;467;p26"/>
                          <p:cNvSpPr/>
                          <p:nvPr/>
                        </p:nvSpPr>
                        <p:spPr>
                          <a:xfrm>
                            <a:off x="4652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Type</a:t>
                            </a:r>
                            <a:endParaRPr sz="1900"/>
                          </a:p>
                        </p:txBody>
                      </p:sp>
                      <p:sp>
                        <p:nvSpPr>
                          <p:cNvPr id="468" name="Google Shape;468;p26"/>
                          <p:cNvSpPr/>
                          <p:nvPr/>
                        </p:nvSpPr>
                        <p:spPr>
                          <a:xfrm>
                            <a:off x="11297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port</a:t>
                            </a:r>
                            <a:endParaRPr sz="1900"/>
                          </a:p>
                        </p:txBody>
                      </p:sp>
                    </p:grpSp>
                  </p:grpSp>
                  <p:sp>
                    <p:nvSpPr>
                      <p:cNvPr id="469" name="Google Shape;469;p26"/>
                      <p:cNvSpPr/>
                      <p:nvPr/>
                    </p:nvSpPr>
                    <p:spPr>
                      <a:xfrm>
                        <a:off x="8414906" y="1242950"/>
                        <a:ext cx="549000" cy="13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source</a:t>
                        </a:r>
                        <a:endParaRPr sz="1900"/>
                      </a:p>
                    </p:txBody>
                  </p:sp>
                  <p:sp>
                    <p:nvSpPr>
                      <p:cNvPr id="470" name="Google Shape;470;p26"/>
                      <p:cNvSpPr/>
                      <p:nvPr/>
                    </p:nvSpPr>
                    <p:spPr>
                      <a:xfrm>
                        <a:off x="8414906" y="1377536"/>
                        <a:ext cx="5490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700" b="1">
                          <a:solidFill>
                            <a:schemeClr val="dk1"/>
                          </a:solidFill>
                        </a:endParaRPr>
                      </a:p>
                    </p:txBody>
                  </p:sp>
                </p:grpSp>
                <p:sp>
                  <p:nvSpPr>
                    <p:cNvPr id="471" name="Google Shape;471;p26"/>
                    <p:cNvSpPr txBox="1"/>
                    <p:nvPr/>
                  </p:nvSpPr>
                  <p:spPr>
                    <a:xfrm>
                      <a:off x="7777725" y="998100"/>
                      <a:ext cx="825000" cy="155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t>Public ACL</a:t>
                      </a:r>
                      <a:endParaRPr sz="800" b="1"/>
                    </a:p>
                  </p:txBody>
                </p:sp>
              </p:grpSp>
              <p:grpSp>
                <p:nvGrpSpPr>
                  <p:cNvPr id="472" name="Google Shape;472;p26"/>
                  <p:cNvGrpSpPr/>
                  <p:nvPr/>
                </p:nvGrpSpPr>
                <p:grpSpPr>
                  <a:xfrm>
                    <a:off x="2021013" y="44300"/>
                    <a:ext cx="5101975" cy="5055975"/>
                    <a:chOff x="2021013" y="44300"/>
                    <a:chExt cx="5101975" cy="5055975"/>
                  </a:xfrm>
                </p:grpSpPr>
                <p:grpSp>
                  <p:nvGrpSpPr>
                    <p:cNvPr id="473" name="Google Shape;473;p26"/>
                    <p:cNvGrpSpPr/>
                    <p:nvPr/>
                  </p:nvGrpSpPr>
                  <p:grpSpPr>
                    <a:xfrm>
                      <a:off x="2021013" y="44300"/>
                      <a:ext cx="5101975" cy="5055975"/>
                      <a:chOff x="2021013" y="44300"/>
                      <a:chExt cx="5101975" cy="5055975"/>
                    </a:xfrm>
                  </p:grpSpPr>
                  <p:grpSp>
                    <p:nvGrpSpPr>
                      <p:cNvPr id="474" name="Google Shape;474;p26"/>
                      <p:cNvGrpSpPr/>
                      <p:nvPr/>
                    </p:nvGrpSpPr>
                    <p:grpSpPr>
                      <a:xfrm>
                        <a:off x="2021013" y="44300"/>
                        <a:ext cx="5101975" cy="5055975"/>
                        <a:chOff x="2021013" y="44300"/>
                        <a:chExt cx="5101975" cy="5055975"/>
                      </a:xfrm>
                    </p:grpSpPr>
                    <p:grpSp>
                      <p:nvGrpSpPr>
                        <p:cNvPr id="475" name="Google Shape;475;p26"/>
                        <p:cNvGrpSpPr/>
                        <p:nvPr/>
                      </p:nvGrpSpPr>
                      <p:grpSpPr>
                        <a:xfrm>
                          <a:off x="2021013" y="44300"/>
                          <a:ext cx="5101975" cy="5055975"/>
                          <a:chOff x="2021013" y="44300"/>
                          <a:chExt cx="5101975" cy="5055975"/>
                        </a:xfrm>
                      </p:grpSpPr>
                      <p:grpSp>
                        <p:nvGrpSpPr>
                          <p:cNvPr id="476" name="Google Shape;476;p26"/>
                          <p:cNvGrpSpPr/>
                          <p:nvPr/>
                        </p:nvGrpSpPr>
                        <p:grpSpPr>
                          <a:xfrm>
                            <a:off x="2021013" y="44300"/>
                            <a:ext cx="5101975" cy="5055975"/>
                            <a:chOff x="2021013" y="44300"/>
                            <a:chExt cx="5101975" cy="5055975"/>
                          </a:xfrm>
                        </p:grpSpPr>
                        <p:pic>
                          <p:nvPicPr>
                            <p:cNvPr id="477" name="Google Shape;477;p26"/>
                            <p:cNvPicPr preferRelativeResize="0"/>
                            <p:nvPr/>
                          </p:nvPicPr>
                          <p:blipFill>
                            <a:blip r:embed="rId3">
                              <a:alphaModFix/>
                            </a:blip>
                            <a:stretch>
                              <a:fillRect/>
                            </a:stretch>
                          </p:blipFill>
                          <p:spPr>
                            <a:xfrm>
                              <a:off x="4440113" y="44300"/>
                              <a:ext cx="316475" cy="316475"/>
                            </a:xfrm>
                            <a:prstGeom prst="rect">
                              <a:avLst/>
                            </a:prstGeom>
                            <a:noFill/>
                            <a:ln>
                              <a:noFill/>
                            </a:ln>
                          </p:spPr>
                        </p:pic>
                        <p:grpSp>
                          <p:nvGrpSpPr>
                            <p:cNvPr id="478" name="Google Shape;478;p26"/>
                            <p:cNvGrpSpPr/>
                            <p:nvPr/>
                          </p:nvGrpSpPr>
                          <p:grpSpPr>
                            <a:xfrm>
                              <a:off x="2021013" y="626225"/>
                              <a:ext cx="5101975" cy="4474050"/>
                              <a:chOff x="1994675" y="637275"/>
                              <a:chExt cx="5101975" cy="4474050"/>
                            </a:xfrm>
                          </p:grpSpPr>
                          <p:grpSp>
                            <p:nvGrpSpPr>
                              <p:cNvPr id="479" name="Google Shape;479;p26"/>
                              <p:cNvGrpSpPr/>
                              <p:nvPr/>
                            </p:nvGrpSpPr>
                            <p:grpSpPr>
                              <a:xfrm>
                                <a:off x="1994675" y="637275"/>
                                <a:ext cx="5101975" cy="4474050"/>
                                <a:chOff x="1994675" y="637275"/>
                                <a:chExt cx="5101975" cy="4474050"/>
                              </a:xfrm>
                            </p:grpSpPr>
                            <p:grpSp>
                              <p:nvGrpSpPr>
                                <p:cNvPr id="480" name="Google Shape;480;p26"/>
                                <p:cNvGrpSpPr/>
                                <p:nvPr/>
                              </p:nvGrpSpPr>
                              <p:grpSpPr>
                                <a:xfrm>
                                  <a:off x="1994675" y="637275"/>
                                  <a:ext cx="5101975" cy="4474050"/>
                                  <a:chOff x="1994675" y="637275"/>
                                  <a:chExt cx="5101975" cy="4474050"/>
                                </a:xfrm>
                              </p:grpSpPr>
                              <p:grpSp>
                                <p:nvGrpSpPr>
                                  <p:cNvPr id="481" name="Google Shape;481;p26"/>
                                  <p:cNvGrpSpPr/>
                                  <p:nvPr/>
                                </p:nvGrpSpPr>
                                <p:grpSpPr>
                                  <a:xfrm>
                                    <a:off x="1994675" y="637275"/>
                                    <a:ext cx="5101975" cy="4474050"/>
                                    <a:chOff x="1994675" y="637275"/>
                                    <a:chExt cx="5101975" cy="4474050"/>
                                  </a:xfrm>
                                </p:grpSpPr>
                                <p:grpSp>
                                  <p:nvGrpSpPr>
                                    <p:cNvPr id="482" name="Google Shape;482;p26"/>
                                    <p:cNvGrpSpPr/>
                                    <p:nvPr/>
                                  </p:nvGrpSpPr>
                                  <p:grpSpPr>
                                    <a:xfrm>
                                      <a:off x="1994675" y="637275"/>
                                      <a:ext cx="5101975" cy="4474050"/>
                                      <a:chOff x="1994675" y="637275"/>
                                      <a:chExt cx="5101975" cy="4474050"/>
                                    </a:xfrm>
                                  </p:grpSpPr>
                                  <p:sp>
                                    <p:nvSpPr>
                                      <p:cNvPr id="483" name="Google Shape;483;p26"/>
                                      <p:cNvSpPr/>
                                      <p:nvPr/>
                                    </p:nvSpPr>
                                    <p:spPr>
                                      <a:xfrm>
                                        <a:off x="2047350" y="753525"/>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484" name="Google Shape;484;p26"/>
                                      <p:cNvPicPr preferRelativeResize="0"/>
                                      <p:nvPr/>
                                    </p:nvPicPr>
                                    <p:blipFill>
                                      <a:blip r:embed="rId4">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485" name="Google Shape;485;p26"/>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grpSp>
                                  <p:nvGrpSpPr>
                                    <p:cNvPr id="486" name="Google Shape;486;p26"/>
                                    <p:cNvGrpSpPr/>
                                    <p:nvPr/>
                                  </p:nvGrpSpPr>
                                  <p:grpSpPr>
                                    <a:xfrm>
                                      <a:off x="2253575" y="1058025"/>
                                      <a:ext cx="1400700" cy="3875425"/>
                                      <a:chOff x="2253575" y="1058025"/>
                                      <a:chExt cx="1400700" cy="3875425"/>
                                    </a:xfrm>
                                  </p:grpSpPr>
                                  <p:sp>
                                    <p:nvSpPr>
                                      <p:cNvPr id="487" name="Google Shape;487;p26"/>
                                      <p:cNvSpPr/>
                                      <p:nvPr/>
                                    </p:nvSpPr>
                                    <p:spPr>
                                      <a:xfrm>
                                        <a:off x="2253575" y="1058025"/>
                                        <a:ext cx="1400700" cy="37980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8" name="Google Shape;488;p26"/>
                                      <p:cNvSpPr/>
                                      <p:nvPr/>
                                    </p:nvSpPr>
                                    <p:spPr>
                                      <a:xfrm>
                                        <a:off x="2574725" y="4767250"/>
                                        <a:ext cx="758400" cy="16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16191F"/>
                                            </a:solidFill>
                                            <a:highlight>
                                              <a:srgbClr val="FFFFFF"/>
                                            </a:highlight>
                                          </a:rPr>
                                          <a:t>ap-northeast-2a</a:t>
                                        </a:r>
                                        <a:endParaRPr sz="800" b="1"/>
                                      </a:p>
                                    </p:txBody>
                                  </p:sp>
                                </p:grpSp>
                                <p:grpSp>
                                  <p:nvGrpSpPr>
                                    <p:cNvPr id="489" name="Google Shape;489;p26"/>
                                    <p:cNvGrpSpPr/>
                                    <p:nvPr/>
                                  </p:nvGrpSpPr>
                                  <p:grpSpPr>
                                    <a:xfrm>
                                      <a:off x="5530175" y="1058025"/>
                                      <a:ext cx="1400700" cy="3875425"/>
                                      <a:chOff x="2329775" y="1058025"/>
                                      <a:chExt cx="1400700" cy="3875425"/>
                                    </a:xfrm>
                                  </p:grpSpPr>
                                  <p:sp>
                                    <p:nvSpPr>
                                      <p:cNvPr id="490" name="Google Shape;490;p26"/>
                                      <p:cNvSpPr/>
                                      <p:nvPr/>
                                    </p:nvSpPr>
                                    <p:spPr>
                                      <a:xfrm>
                                        <a:off x="2329775" y="1058025"/>
                                        <a:ext cx="1400700" cy="37980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1" name="Google Shape;491;p26"/>
                                      <p:cNvSpPr/>
                                      <p:nvPr/>
                                    </p:nvSpPr>
                                    <p:spPr>
                                      <a:xfrm>
                                        <a:off x="2650925" y="4767250"/>
                                        <a:ext cx="758400" cy="16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16191F"/>
                                            </a:solidFill>
                                            <a:highlight>
                                              <a:srgbClr val="FFFFFF"/>
                                            </a:highlight>
                                          </a:rPr>
                                          <a:t>ap-northeast-2c</a:t>
                                        </a:r>
                                        <a:endParaRPr sz="800" b="1"/>
                                      </a:p>
                                    </p:txBody>
                                  </p:sp>
                                </p:grpSp>
                              </p:grpSp>
                              <p:grpSp>
                                <p:nvGrpSpPr>
                                  <p:cNvPr id="492" name="Google Shape;492;p26"/>
                                  <p:cNvGrpSpPr/>
                                  <p:nvPr/>
                                </p:nvGrpSpPr>
                                <p:grpSpPr>
                                  <a:xfrm>
                                    <a:off x="2314475" y="1103325"/>
                                    <a:ext cx="1256700" cy="1421950"/>
                                    <a:chOff x="2314475" y="1103325"/>
                                    <a:chExt cx="1256700" cy="1421950"/>
                                  </a:xfrm>
                                </p:grpSpPr>
                                <p:sp>
                                  <p:nvSpPr>
                                    <p:cNvPr id="493" name="Google Shape;493;p26"/>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4" name="Google Shape;494;p26"/>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public-subnet-1a</a:t>
                                      </a:r>
                                      <a:endParaRPr sz="800" b="1"/>
                                    </a:p>
                                  </p:txBody>
                                </p:sp>
                              </p:grpSp>
                              <p:grpSp>
                                <p:nvGrpSpPr>
                                  <p:cNvPr id="495" name="Google Shape;495;p26"/>
                                  <p:cNvGrpSpPr/>
                                  <p:nvPr/>
                                </p:nvGrpSpPr>
                                <p:grpSpPr>
                                  <a:xfrm>
                                    <a:off x="5591075" y="1103325"/>
                                    <a:ext cx="1256700" cy="1421950"/>
                                    <a:chOff x="2390675" y="1103325"/>
                                    <a:chExt cx="1256700" cy="1421950"/>
                                  </a:xfrm>
                                </p:grpSpPr>
                                <p:sp>
                                  <p:nvSpPr>
                                    <p:cNvPr id="496" name="Google Shape;496;p26"/>
                                    <p:cNvSpPr/>
                                    <p:nvPr/>
                                  </p:nvSpPr>
                                  <p:spPr>
                                    <a:xfrm>
                                      <a:off x="23906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7" name="Google Shape;497;p26"/>
                                    <p:cNvSpPr/>
                                    <p:nvPr/>
                                  </p:nvSpPr>
                                  <p:spPr>
                                    <a:xfrm>
                                      <a:off x="26038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public-subnet-1c</a:t>
                                      </a:r>
                                      <a:endParaRPr sz="800" b="1"/>
                                    </a:p>
                                  </p:txBody>
                                </p:sp>
                              </p:grpSp>
                            </p:grpSp>
                            <p:sp>
                              <p:nvSpPr>
                                <p:cNvPr id="498" name="Google Shape;498;p26"/>
                                <p:cNvSpPr txBox="1"/>
                                <p:nvPr/>
                              </p:nvSpPr>
                              <p:spPr>
                                <a:xfrm>
                                  <a:off x="2593225" y="1224425"/>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172.16.1.0/24</a:t>
                                  </a:r>
                                  <a:endParaRPr sz="800" b="1"/>
                                </a:p>
                              </p:txBody>
                            </p:sp>
                            <p:sp>
                              <p:nvSpPr>
                                <p:cNvPr id="499" name="Google Shape;499;p26"/>
                                <p:cNvSpPr txBox="1"/>
                                <p:nvPr/>
                              </p:nvSpPr>
                              <p:spPr>
                                <a:xfrm>
                                  <a:off x="5801200" y="1224425"/>
                                  <a:ext cx="7863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172.16.2.0/24</a:t>
                                  </a:r>
                                  <a:endParaRPr sz="800" b="1"/>
                                </a:p>
                              </p:txBody>
                            </p:sp>
                          </p:grpSp>
                          <p:pic>
                            <p:nvPicPr>
                              <p:cNvPr id="500" name="Google Shape;500;p26"/>
                              <p:cNvPicPr preferRelativeResize="0"/>
                              <p:nvPr/>
                            </p:nvPicPr>
                            <p:blipFill>
                              <a:blip r:embed="rId5">
                                <a:alphaModFix/>
                              </a:blip>
                              <a:stretch>
                                <a:fillRect/>
                              </a:stretch>
                            </p:blipFill>
                            <p:spPr>
                              <a:xfrm>
                                <a:off x="4340200" y="890075"/>
                                <a:ext cx="463601" cy="463601"/>
                              </a:xfrm>
                              <a:prstGeom prst="rect">
                                <a:avLst/>
                              </a:prstGeom>
                              <a:noFill/>
                              <a:ln>
                                <a:noFill/>
                              </a:ln>
                            </p:spPr>
                          </p:pic>
                          <p:cxnSp>
                            <p:nvCxnSpPr>
                              <p:cNvPr id="501" name="Google Shape;501;p26"/>
                              <p:cNvCxnSpPr>
                                <a:endCxn id="502" idx="1"/>
                              </p:cNvCxnSpPr>
                              <p:nvPr/>
                            </p:nvCxnSpPr>
                            <p:spPr>
                              <a:xfrm rot="10800000" flipH="1">
                                <a:off x="3571200" y="1521955"/>
                                <a:ext cx="336300" cy="339000"/>
                              </a:xfrm>
                              <a:prstGeom prst="straightConnector1">
                                <a:avLst/>
                              </a:prstGeom>
                              <a:noFill/>
                              <a:ln w="9525" cap="flat" cmpd="sng">
                                <a:solidFill>
                                  <a:schemeClr val="dk2"/>
                                </a:solidFill>
                                <a:prstDash val="solid"/>
                                <a:round/>
                                <a:headEnd type="none" w="med" len="med"/>
                                <a:tailEnd type="none" w="med" len="med"/>
                              </a:ln>
                            </p:spPr>
                          </p:cxnSp>
                          <p:cxnSp>
                            <p:nvCxnSpPr>
                              <p:cNvPr id="503" name="Google Shape;503;p26"/>
                              <p:cNvCxnSpPr>
                                <a:stCxn id="504" idx="3"/>
                                <a:endCxn id="496" idx="1"/>
                              </p:cNvCxnSpPr>
                              <p:nvPr/>
                            </p:nvCxnSpPr>
                            <p:spPr>
                              <a:xfrm>
                                <a:off x="5236500" y="1521955"/>
                                <a:ext cx="354600" cy="333900"/>
                              </a:xfrm>
                              <a:prstGeom prst="straightConnector1">
                                <a:avLst/>
                              </a:prstGeom>
                              <a:noFill/>
                              <a:ln w="9525" cap="flat" cmpd="sng">
                                <a:solidFill>
                                  <a:schemeClr val="dk2"/>
                                </a:solidFill>
                                <a:prstDash val="solid"/>
                                <a:round/>
                                <a:headEnd type="none" w="med" len="med"/>
                                <a:tailEnd type="none" w="med" len="med"/>
                              </a:ln>
                            </p:spPr>
                          </p:cxnSp>
                          <p:grpSp>
                            <p:nvGrpSpPr>
                              <p:cNvPr id="505" name="Google Shape;505;p26"/>
                              <p:cNvGrpSpPr/>
                              <p:nvPr/>
                            </p:nvGrpSpPr>
                            <p:grpSpPr>
                              <a:xfrm>
                                <a:off x="3907500" y="1320006"/>
                                <a:ext cx="1329000" cy="403899"/>
                                <a:chOff x="465250" y="2420050"/>
                                <a:chExt cx="1329000" cy="581400"/>
                              </a:xfrm>
                            </p:grpSpPr>
                            <p:grpSp>
                              <p:nvGrpSpPr>
                                <p:cNvPr id="506" name="Google Shape;506;p26"/>
                                <p:cNvGrpSpPr/>
                                <p:nvPr/>
                              </p:nvGrpSpPr>
                              <p:grpSpPr>
                                <a:xfrm>
                                  <a:off x="465250" y="2420050"/>
                                  <a:ext cx="1329000" cy="193800"/>
                                  <a:chOff x="465250" y="2420050"/>
                                  <a:chExt cx="1329000" cy="193800"/>
                                </a:xfrm>
                              </p:grpSpPr>
                              <p:sp>
                                <p:nvSpPr>
                                  <p:cNvPr id="507" name="Google Shape;507;p26"/>
                                  <p:cNvSpPr/>
                                  <p:nvPr/>
                                </p:nvSpPr>
                                <p:spPr>
                                  <a:xfrm>
                                    <a:off x="4652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Destination</a:t>
                                    </a:r>
                                    <a:endParaRPr sz="1900"/>
                                  </a:p>
                                </p:txBody>
                              </p:sp>
                              <p:sp>
                                <p:nvSpPr>
                                  <p:cNvPr id="508" name="Google Shape;508;p26"/>
                                  <p:cNvSpPr/>
                                  <p:nvPr/>
                                </p:nvSpPr>
                                <p:spPr>
                                  <a:xfrm>
                                    <a:off x="11297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Target</a:t>
                                    </a:r>
                                    <a:endParaRPr sz="1900"/>
                                  </a:p>
                                </p:txBody>
                              </p:sp>
                            </p:grpSp>
                            <p:grpSp>
                              <p:nvGrpSpPr>
                                <p:cNvPr id="509" name="Google Shape;509;p26"/>
                                <p:cNvGrpSpPr/>
                                <p:nvPr/>
                              </p:nvGrpSpPr>
                              <p:grpSpPr>
                                <a:xfrm>
                                  <a:off x="465250" y="2613850"/>
                                  <a:ext cx="1329000" cy="193800"/>
                                  <a:chOff x="465250" y="2420050"/>
                                  <a:chExt cx="1329000" cy="193800"/>
                                </a:xfrm>
                              </p:grpSpPr>
                              <p:sp>
                                <p:nvSpPr>
                                  <p:cNvPr id="502" name="Google Shape;502;p26"/>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1900"/>
                                  </a:p>
                                </p:txBody>
                              </p:sp>
                              <p:sp>
                                <p:nvSpPr>
                                  <p:cNvPr id="504" name="Google Shape;504;p26"/>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local</a:t>
                                    </a:r>
                                    <a:endParaRPr sz="1900"/>
                                  </a:p>
                                </p:txBody>
                              </p:sp>
                            </p:grpSp>
                            <p:grpSp>
                              <p:nvGrpSpPr>
                                <p:cNvPr id="510" name="Google Shape;510;p26"/>
                                <p:cNvGrpSpPr/>
                                <p:nvPr/>
                              </p:nvGrpSpPr>
                              <p:grpSpPr>
                                <a:xfrm>
                                  <a:off x="465250" y="2807650"/>
                                  <a:ext cx="1329000" cy="193800"/>
                                  <a:chOff x="465250" y="2420050"/>
                                  <a:chExt cx="1329000" cy="193800"/>
                                </a:xfrm>
                              </p:grpSpPr>
                              <p:sp>
                                <p:nvSpPr>
                                  <p:cNvPr id="511" name="Google Shape;511;p26"/>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1900"/>
                                  </a:p>
                                </p:txBody>
                              </p:sp>
                              <p:sp>
                                <p:nvSpPr>
                                  <p:cNvPr id="512" name="Google Shape;512;p26"/>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igw-id</a:t>
                                    </a:r>
                                    <a:endParaRPr sz="1900"/>
                                  </a:p>
                                </p:txBody>
                              </p:sp>
                            </p:grpSp>
                          </p:grpSp>
                        </p:grpSp>
                        <p:cxnSp>
                          <p:nvCxnSpPr>
                            <p:cNvPr id="513" name="Google Shape;513;p26"/>
                            <p:cNvCxnSpPr>
                              <a:stCxn id="477" idx="2"/>
                              <a:endCxn id="500" idx="0"/>
                            </p:cNvCxnSpPr>
                            <p:nvPr/>
                          </p:nvCxnSpPr>
                          <p:spPr>
                            <a:xfrm>
                              <a:off x="4598350" y="360775"/>
                              <a:ext cx="0" cy="518100"/>
                            </a:xfrm>
                            <a:prstGeom prst="straightConnector1">
                              <a:avLst/>
                            </a:prstGeom>
                            <a:noFill/>
                            <a:ln w="9525" cap="flat" cmpd="sng">
                              <a:solidFill>
                                <a:schemeClr val="dk2"/>
                              </a:solidFill>
                              <a:prstDash val="solid"/>
                              <a:round/>
                              <a:headEnd type="none" w="med" len="med"/>
                              <a:tailEnd type="none" w="med" len="med"/>
                            </a:ln>
                          </p:spPr>
                        </p:cxnSp>
                      </p:grpSp>
                      <p:grpSp>
                        <p:nvGrpSpPr>
                          <p:cNvPr id="514" name="Google Shape;514;p26"/>
                          <p:cNvGrpSpPr/>
                          <p:nvPr/>
                        </p:nvGrpSpPr>
                        <p:grpSpPr>
                          <a:xfrm>
                            <a:off x="2340813" y="2616251"/>
                            <a:ext cx="1256700" cy="2046044"/>
                            <a:chOff x="2314475" y="1103325"/>
                            <a:chExt cx="1256700" cy="1421950"/>
                          </a:xfrm>
                        </p:grpSpPr>
                        <p:sp>
                          <p:nvSpPr>
                            <p:cNvPr id="515" name="Google Shape;515;p26"/>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6" name="Google Shape;516;p26"/>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private-subnet-1a</a:t>
                              </a:r>
                              <a:endParaRPr sz="800" b="1"/>
                            </a:p>
                          </p:txBody>
                        </p:sp>
                      </p:grpSp>
                      <p:sp>
                        <p:nvSpPr>
                          <p:cNvPr id="517" name="Google Shape;517;p26"/>
                          <p:cNvSpPr txBox="1"/>
                          <p:nvPr/>
                        </p:nvSpPr>
                        <p:spPr>
                          <a:xfrm>
                            <a:off x="2625963" y="2758225"/>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172.16.3.0/24</a:t>
                            </a:r>
                            <a:endParaRPr sz="800" b="1"/>
                          </a:p>
                        </p:txBody>
                      </p:sp>
                      <p:grpSp>
                        <p:nvGrpSpPr>
                          <p:cNvPr id="518" name="Google Shape;518;p26"/>
                          <p:cNvGrpSpPr/>
                          <p:nvPr/>
                        </p:nvGrpSpPr>
                        <p:grpSpPr>
                          <a:xfrm>
                            <a:off x="5617413" y="2616251"/>
                            <a:ext cx="1256700" cy="2046044"/>
                            <a:chOff x="2314475" y="1103325"/>
                            <a:chExt cx="1256700" cy="1421950"/>
                          </a:xfrm>
                        </p:grpSpPr>
                        <p:sp>
                          <p:nvSpPr>
                            <p:cNvPr id="519" name="Google Shape;519;p26"/>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0" name="Google Shape;520;p26"/>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private-subnet-1c</a:t>
                              </a:r>
                              <a:endParaRPr sz="800" b="1"/>
                            </a:p>
                          </p:txBody>
                        </p:sp>
                      </p:grpSp>
                      <p:sp>
                        <p:nvSpPr>
                          <p:cNvPr id="521" name="Google Shape;521;p26"/>
                          <p:cNvSpPr txBox="1"/>
                          <p:nvPr/>
                        </p:nvSpPr>
                        <p:spPr>
                          <a:xfrm>
                            <a:off x="5857900" y="2758225"/>
                            <a:ext cx="8028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172.16.4.0/24</a:t>
                            </a:r>
                            <a:endParaRPr sz="800" b="1"/>
                          </a:p>
                        </p:txBody>
                      </p:sp>
                    </p:grpSp>
                    <p:pic>
                      <p:nvPicPr>
                        <p:cNvPr id="522" name="Google Shape;522;p26"/>
                        <p:cNvPicPr preferRelativeResize="0"/>
                        <p:nvPr/>
                      </p:nvPicPr>
                      <p:blipFill>
                        <a:blip r:embed="rId6">
                          <a:alphaModFix/>
                        </a:blip>
                        <a:stretch>
                          <a:fillRect/>
                        </a:stretch>
                      </p:blipFill>
                      <p:spPr>
                        <a:xfrm>
                          <a:off x="2801262" y="1380149"/>
                          <a:ext cx="335825" cy="335850"/>
                        </a:xfrm>
                        <a:prstGeom prst="rect">
                          <a:avLst/>
                        </a:prstGeom>
                        <a:noFill/>
                        <a:ln>
                          <a:noFill/>
                        </a:ln>
                      </p:spPr>
                    </p:pic>
                    <p:sp>
                      <p:nvSpPr>
                        <p:cNvPr id="523" name="Google Shape;523;p26"/>
                        <p:cNvSpPr txBox="1"/>
                        <p:nvPr/>
                      </p:nvSpPr>
                      <p:spPr>
                        <a:xfrm>
                          <a:off x="2553975" y="1740275"/>
                          <a:ext cx="830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NAT gateway</a:t>
                          </a:r>
                          <a:endParaRPr sz="800" b="1"/>
                        </a:p>
                      </p:txBody>
                    </p:sp>
                  </p:grpSp>
                  <p:grpSp>
                    <p:nvGrpSpPr>
                      <p:cNvPr id="524" name="Google Shape;524;p26"/>
                      <p:cNvGrpSpPr/>
                      <p:nvPr/>
                    </p:nvGrpSpPr>
                    <p:grpSpPr>
                      <a:xfrm>
                        <a:off x="3597513" y="3452423"/>
                        <a:ext cx="2019900" cy="246600"/>
                        <a:chOff x="3597513" y="3452423"/>
                        <a:chExt cx="2019900" cy="246600"/>
                      </a:xfrm>
                    </p:grpSpPr>
                    <p:cxnSp>
                      <p:nvCxnSpPr>
                        <p:cNvPr id="525" name="Google Shape;525;p26"/>
                        <p:cNvCxnSpPr>
                          <a:stCxn id="515" idx="3"/>
                          <a:endCxn id="526" idx="1"/>
                        </p:cNvCxnSpPr>
                        <p:nvPr/>
                      </p:nvCxnSpPr>
                      <p:spPr>
                        <a:xfrm rot="10800000" flipH="1">
                          <a:off x="3597513" y="3452423"/>
                          <a:ext cx="356700" cy="246600"/>
                        </a:xfrm>
                        <a:prstGeom prst="straightConnector1">
                          <a:avLst/>
                        </a:prstGeom>
                        <a:noFill/>
                        <a:ln w="9525" cap="flat" cmpd="sng">
                          <a:solidFill>
                            <a:schemeClr val="dk2"/>
                          </a:solidFill>
                          <a:prstDash val="solid"/>
                          <a:round/>
                          <a:headEnd type="none" w="med" len="med"/>
                          <a:tailEnd type="none" w="med" len="med"/>
                        </a:ln>
                      </p:spPr>
                    </p:cxnSp>
                    <p:cxnSp>
                      <p:nvCxnSpPr>
                        <p:cNvPr id="527" name="Google Shape;527;p26"/>
                        <p:cNvCxnSpPr>
                          <a:stCxn id="519" idx="1"/>
                          <a:endCxn id="528" idx="3"/>
                        </p:cNvCxnSpPr>
                        <p:nvPr/>
                      </p:nvCxnSpPr>
                      <p:spPr>
                        <a:xfrm rot="10800000">
                          <a:off x="5282913" y="3452423"/>
                          <a:ext cx="334500" cy="246600"/>
                        </a:xfrm>
                        <a:prstGeom prst="straightConnector1">
                          <a:avLst/>
                        </a:prstGeom>
                        <a:noFill/>
                        <a:ln w="9525" cap="flat" cmpd="sng">
                          <a:solidFill>
                            <a:schemeClr val="dk2"/>
                          </a:solidFill>
                          <a:prstDash val="solid"/>
                          <a:round/>
                          <a:headEnd type="none" w="med" len="med"/>
                          <a:tailEnd type="none" w="med" len="med"/>
                        </a:ln>
                      </p:spPr>
                    </p:cxnSp>
                  </p:grpSp>
                </p:grpSp>
                <p:grpSp>
                  <p:nvGrpSpPr>
                    <p:cNvPr id="529" name="Google Shape;529;p26"/>
                    <p:cNvGrpSpPr/>
                    <p:nvPr/>
                  </p:nvGrpSpPr>
                  <p:grpSpPr>
                    <a:xfrm>
                      <a:off x="3954063" y="2786975"/>
                      <a:ext cx="1329000" cy="867505"/>
                      <a:chOff x="3954063" y="2786975"/>
                      <a:chExt cx="1329000" cy="867505"/>
                    </a:xfrm>
                  </p:grpSpPr>
                  <p:grpSp>
                    <p:nvGrpSpPr>
                      <p:cNvPr id="530" name="Google Shape;530;p26"/>
                      <p:cNvGrpSpPr/>
                      <p:nvPr/>
                    </p:nvGrpSpPr>
                    <p:grpSpPr>
                      <a:xfrm>
                        <a:off x="3954063" y="3250581"/>
                        <a:ext cx="1329000" cy="403899"/>
                        <a:chOff x="7352838" y="2309806"/>
                        <a:chExt cx="1329000" cy="403899"/>
                      </a:xfrm>
                    </p:grpSpPr>
                    <p:grpSp>
                      <p:nvGrpSpPr>
                        <p:cNvPr id="531" name="Google Shape;531;p26"/>
                        <p:cNvGrpSpPr/>
                        <p:nvPr/>
                      </p:nvGrpSpPr>
                      <p:grpSpPr>
                        <a:xfrm>
                          <a:off x="7352838" y="2579072"/>
                          <a:ext cx="1329000" cy="134633"/>
                          <a:chOff x="3884250" y="2544492"/>
                          <a:chExt cx="1329000" cy="193800"/>
                        </a:xfrm>
                      </p:grpSpPr>
                      <p:sp>
                        <p:nvSpPr>
                          <p:cNvPr id="532" name="Google Shape;532;p26"/>
                          <p:cNvSpPr/>
                          <p:nvPr/>
                        </p:nvSpPr>
                        <p:spPr>
                          <a:xfrm>
                            <a:off x="38842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1900"/>
                          </a:p>
                        </p:txBody>
                      </p:sp>
                      <p:sp>
                        <p:nvSpPr>
                          <p:cNvPr id="533" name="Google Shape;533;p26"/>
                          <p:cNvSpPr/>
                          <p:nvPr/>
                        </p:nvSpPr>
                        <p:spPr>
                          <a:xfrm>
                            <a:off x="45487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nat1-id</a:t>
                            </a:r>
                            <a:endParaRPr sz="1900"/>
                          </a:p>
                        </p:txBody>
                      </p:sp>
                    </p:grpSp>
                    <p:grpSp>
                      <p:nvGrpSpPr>
                        <p:cNvPr id="534" name="Google Shape;534;p26"/>
                        <p:cNvGrpSpPr/>
                        <p:nvPr/>
                      </p:nvGrpSpPr>
                      <p:grpSpPr>
                        <a:xfrm>
                          <a:off x="7352838" y="2444439"/>
                          <a:ext cx="1329000" cy="134633"/>
                          <a:chOff x="3884250" y="2544492"/>
                          <a:chExt cx="1329000" cy="193800"/>
                        </a:xfrm>
                      </p:grpSpPr>
                      <p:sp>
                        <p:nvSpPr>
                          <p:cNvPr id="526" name="Google Shape;526;p26"/>
                          <p:cNvSpPr/>
                          <p:nvPr/>
                        </p:nvSpPr>
                        <p:spPr>
                          <a:xfrm>
                            <a:off x="38842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1900"/>
                          </a:p>
                        </p:txBody>
                      </p:sp>
                      <p:sp>
                        <p:nvSpPr>
                          <p:cNvPr id="528" name="Google Shape;528;p26"/>
                          <p:cNvSpPr/>
                          <p:nvPr/>
                        </p:nvSpPr>
                        <p:spPr>
                          <a:xfrm>
                            <a:off x="45487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local</a:t>
                            </a:r>
                            <a:endParaRPr sz="1900"/>
                          </a:p>
                        </p:txBody>
                      </p:sp>
                    </p:grpSp>
                    <p:grpSp>
                      <p:nvGrpSpPr>
                        <p:cNvPr id="535" name="Google Shape;535;p26"/>
                        <p:cNvGrpSpPr/>
                        <p:nvPr/>
                      </p:nvGrpSpPr>
                      <p:grpSpPr>
                        <a:xfrm>
                          <a:off x="7352838" y="2309806"/>
                          <a:ext cx="1329000" cy="134633"/>
                          <a:chOff x="3884250" y="2544492"/>
                          <a:chExt cx="1329000" cy="193800"/>
                        </a:xfrm>
                      </p:grpSpPr>
                      <p:sp>
                        <p:nvSpPr>
                          <p:cNvPr id="536" name="Google Shape;536;p26"/>
                          <p:cNvSpPr/>
                          <p:nvPr/>
                        </p:nvSpPr>
                        <p:spPr>
                          <a:xfrm>
                            <a:off x="3884250" y="2544492"/>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Destination</a:t>
                            </a:r>
                            <a:endParaRPr sz="1900"/>
                          </a:p>
                        </p:txBody>
                      </p:sp>
                      <p:sp>
                        <p:nvSpPr>
                          <p:cNvPr id="537" name="Google Shape;537;p26"/>
                          <p:cNvSpPr/>
                          <p:nvPr/>
                        </p:nvSpPr>
                        <p:spPr>
                          <a:xfrm>
                            <a:off x="4548750" y="2544492"/>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Target</a:t>
                            </a:r>
                            <a:endParaRPr sz="1900"/>
                          </a:p>
                        </p:txBody>
                      </p:sp>
                    </p:grpSp>
                  </p:grpSp>
                  <p:pic>
                    <p:nvPicPr>
                      <p:cNvPr id="538" name="Google Shape;538;p26"/>
                      <p:cNvPicPr preferRelativeResize="0"/>
                      <p:nvPr/>
                    </p:nvPicPr>
                    <p:blipFill>
                      <a:blip r:embed="rId5">
                        <a:alphaModFix/>
                      </a:blip>
                      <a:stretch>
                        <a:fillRect/>
                      </a:stretch>
                    </p:blipFill>
                    <p:spPr>
                      <a:xfrm>
                        <a:off x="4386763" y="2786975"/>
                        <a:ext cx="463601" cy="463601"/>
                      </a:xfrm>
                      <a:prstGeom prst="rect">
                        <a:avLst/>
                      </a:prstGeom>
                      <a:noFill/>
                      <a:ln>
                        <a:noFill/>
                      </a:ln>
                    </p:spPr>
                  </p:pic>
                </p:grpSp>
              </p:grpSp>
            </p:grpSp>
            <p:sp>
              <p:nvSpPr>
                <p:cNvPr id="460" name="Google Shape;460;p26"/>
                <p:cNvSpPr/>
                <p:nvPr/>
              </p:nvSpPr>
              <p:spPr>
                <a:xfrm>
                  <a:off x="2131777" y="998100"/>
                  <a:ext cx="4927500" cy="1570500"/>
                </a:xfrm>
                <a:prstGeom prst="rect">
                  <a:avLst/>
                </a:prstGeom>
                <a:noFill/>
                <a:ln w="9525" cap="flat" cmpd="sng">
                  <a:solidFill>
                    <a:schemeClr val="dk2"/>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26"/>
                <p:cNvSpPr/>
                <p:nvPr/>
              </p:nvSpPr>
              <p:spPr>
                <a:xfrm>
                  <a:off x="2131775" y="2653575"/>
                  <a:ext cx="4927500" cy="2076300"/>
                </a:xfrm>
                <a:prstGeom prst="rect">
                  <a:avLst/>
                </a:prstGeom>
                <a:noFill/>
                <a:ln w="9525" cap="flat" cmpd="sng">
                  <a:solidFill>
                    <a:schemeClr val="dk2"/>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39" name="Google Shape;539;p26"/>
              <p:cNvGrpSpPr/>
              <p:nvPr/>
            </p:nvGrpSpPr>
            <p:grpSpPr>
              <a:xfrm>
                <a:off x="6173675" y="2070946"/>
                <a:ext cx="1747025" cy="134700"/>
                <a:chOff x="6326125" y="3834821"/>
                <a:chExt cx="1747025" cy="134700"/>
              </a:xfrm>
            </p:grpSpPr>
            <p:grpSp>
              <p:nvGrpSpPr>
                <p:cNvPr id="540" name="Google Shape;540;p26"/>
                <p:cNvGrpSpPr/>
                <p:nvPr/>
              </p:nvGrpSpPr>
              <p:grpSpPr>
                <a:xfrm>
                  <a:off x="6326125" y="3834821"/>
                  <a:ext cx="1164736" cy="134633"/>
                  <a:chOff x="465250" y="2420050"/>
                  <a:chExt cx="1329000" cy="193800"/>
                </a:xfrm>
              </p:grpSpPr>
              <p:sp>
                <p:nvSpPr>
                  <p:cNvPr id="541" name="Google Shape;541;p26"/>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542" name="Google Shape;542;p26"/>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8080</a:t>
                    </a:r>
                    <a:endParaRPr sz="1900"/>
                  </a:p>
                </p:txBody>
              </p:sp>
            </p:grpSp>
            <p:sp>
              <p:nvSpPr>
                <p:cNvPr id="543" name="Google Shape;543;p26"/>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500"/>
                    <a:buFont typeface="Arial"/>
                    <a:buNone/>
                  </a:pPr>
                  <a:r>
                    <a:rPr lang="en-US" sz="700" b="1">
                      <a:solidFill>
                        <a:schemeClr val="dk1"/>
                      </a:solidFill>
                    </a:rPr>
                    <a:t>0.0.0.0/0</a:t>
                  </a:r>
                  <a:endParaRPr sz="700" b="1">
                    <a:solidFill>
                      <a:schemeClr val="dk1"/>
                    </a:solidFill>
                  </a:endParaRPr>
                </a:p>
              </p:txBody>
            </p:sp>
          </p:grpSp>
          <p:grpSp>
            <p:nvGrpSpPr>
              <p:cNvPr id="544" name="Google Shape;544;p26"/>
              <p:cNvGrpSpPr/>
              <p:nvPr/>
            </p:nvGrpSpPr>
            <p:grpSpPr>
              <a:xfrm>
                <a:off x="6173675" y="2205646"/>
                <a:ext cx="1747025" cy="134700"/>
                <a:chOff x="6326125" y="3834821"/>
                <a:chExt cx="1747025" cy="134700"/>
              </a:xfrm>
            </p:grpSpPr>
            <p:grpSp>
              <p:nvGrpSpPr>
                <p:cNvPr id="545" name="Google Shape;545;p26"/>
                <p:cNvGrpSpPr/>
                <p:nvPr/>
              </p:nvGrpSpPr>
              <p:grpSpPr>
                <a:xfrm>
                  <a:off x="6326125" y="3834821"/>
                  <a:ext cx="1164736" cy="134633"/>
                  <a:chOff x="465250" y="2420050"/>
                  <a:chExt cx="1329000" cy="193800"/>
                </a:xfrm>
              </p:grpSpPr>
              <p:sp>
                <p:nvSpPr>
                  <p:cNvPr id="546" name="Google Shape;546;p26"/>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547" name="Google Shape;547;p26"/>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8090</a:t>
                    </a:r>
                    <a:endParaRPr sz="1900"/>
                  </a:p>
                </p:txBody>
              </p:sp>
            </p:grpSp>
            <p:sp>
              <p:nvSpPr>
                <p:cNvPr id="548" name="Google Shape;548;p26"/>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500"/>
                    <a:buFont typeface="Arial"/>
                    <a:buNone/>
                  </a:pPr>
                  <a:r>
                    <a:rPr lang="en-US" sz="700" b="1">
                      <a:solidFill>
                        <a:schemeClr val="dk1"/>
                      </a:solidFill>
                    </a:rPr>
                    <a:t>0.0.0.0/0</a:t>
                  </a:r>
                  <a:endParaRPr sz="700" b="1">
                    <a:solidFill>
                      <a:schemeClr val="dk1"/>
                    </a:solidFill>
                  </a:endParaRPr>
                </a:p>
              </p:txBody>
            </p:sp>
          </p:grpSp>
          <p:grpSp>
            <p:nvGrpSpPr>
              <p:cNvPr id="549" name="Google Shape;549;p26"/>
              <p:cNvGrpSpPr/>
              <p:nvPr/>
            </p:nvGrpSpPr>
            <p:grpSpPr>
              <a:xfrm>
                <a:off x="6173675" y="2340346"/>
                <a:ext cx="1747025" cy="134700"/>
                <a:chOff x="6326125" y="3834821"/>
                <a:chExt cx="1747025" cy="134700"/>
              </a:xfrm>
            </p:grpSpPr>
            <p:grpSp>
              <p:nvGrpSpPr>
                <p:cNvPr id="550" name="Google Shape;550;p26"/>
                <p:cNvGrpSpPr/>
                <p:nvPr/>
              </p:nvGrpSpPr>
              <p:grpSpPr>
                <a:xfrm>
                  <a:off x="6326125" y="3834821"/>
                  <a:ext cx="1164736" cy="134633"/>
                  <a:chOff x="465250" y="2420050"/>
                  <a:chExt cx="1329000" cy="193800"/>
                </a:xfrm>
              </p:grpSpPr>
              <p:sp>
                <p:nvSpPr>
                  <p:cNvPr id="551" name="Google Shape;551;p26"/>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552" name="Google Shape;552;p26"/>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40000-50000</a:t>
                    </a:r>
                    <a:endParaRPr sz="1900"/>
                  </a:p>
                </p:txBody>
              </p:sp>
            </p:grpSp>
            <p:sp>
              <p:nvSpPr>
                <p:cNvPr id="553" name="Google Shape;553;p26"/>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500"/>
                    <a:buFont typeface="Arial"/>
                    <a:buNone/>
                  </a:pPr>
                  <a:r>
                    <a:rPr lang="en-US" sz="700" b="1">
                      <a:solidFill>
                        <a:schemeClr val="dk1"/>
                      </a:solidFill>
                    </a:rPr>
                    <a:t>0.0.0.0/0</a:t>
                  </a:r>
                  <a:endParaRPr sz="700" b="1">
                    <a:solidFill>
                      <a:schemeClr val="dk1"/>
                    </a:solidFill>
                  </a:endParaRPr>
                </a:p>
              </p:txBody>
            </p:sp>
          </p:grpSp>
          <p:grpSp>
            <p:nvGrpSpPr>
              <p:cNvPr id="554" name="Google Shape;554;p26"/>
              <p:cNvGrpSpPr/>
              <p:nvPr/>
            </p:nvGrpSpPr>
            <p:grpSpPr>
              <a:xfrm>
                <a:off x="6173675" y="1666846"/>
                <a:ext cx="1747025" cy="134700"/>
                <a:chOff x="6326125" y="3834821"/>
                <a:chExt cx="1747025" cy="134700"/>
              </a:xfrm>
            </p:grpSpPr>
            <p:grpSp>
              <p:nvGrpSpPr>
                <p:cNvPr id="555" name="Google Shape;555;p26"/>
                <p:cNvGrpSpPr/>
                <p:nvPr/>
              </p:nvGrpSpPr>
              <p:grpSpPr>
                <a:xfrm>
                  <a:off x="6326125" y="3834821"/>
                  <a:ext cx="1164736" cy="134633"/>
                  <a:chOff x="465250" y="2420050"/>
                  <a:chExt cx="1329000" cy="193800"/>
                </a:xfrm>
              </p:grpSpPr>
              <p:sp>
                <p:nvSpPr>
                  <p:cNvPr id="556" name="Google Shape;556;p26"/>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HTTP</a:t>
                    </a:r>
                    <a:endParaRPr sz="1900"/>
                  </a:p>
                </p:txBody>
              </p:sp>
              <p:sp>
                <p:nvSpPr>
                  <p:cNvPr id="557" name="Google Shape;557;p26"/>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a:t>
                    </a:r>
                    <a:endParaRPr sz="1900"/>
                  </a:p>
                </p:txBody>
              </p:sp>
            </p:grpSp>
            <p:sp>
              <p:nvSpPr>
                <p:cNvPr id="558" name="Google Shape;558;p26"/>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500"/>
                    <a:buFont typeface="Arial"/>
                    <a:buNone/>
                  </a:pPr>
                  <a:r>
                    <a:rPr lang="en-US" sz="700" b="1">
                      <a:solidFill>
                        <a:schemeClr val="dk1"/>
                      </a:solidFill>
                    </a:rPr>
                    <a:t>0.0.0.0/0</a:t>
                  </a:r>
                  <a:endParaRPr sz="700" b="1">
                    <a:solidFill>
                      <a:schemeClr val="dk1"/>
                    </a:solidFill>
                  </a:endParaRPr>
                </a:p>
              </p:txBody>
            </p:sp>
          </p:grpSp>
          <p:grpSp>
            <p:nvGrpSpPr>
              <p:cNvPr id="559" name="Google Shape;559;p26"/>
              <p:cNvGrpSpPr/>
              <p:nvPr/>
            </p:nvGrpSpPr>
            <p:grpSpPr>
              <a:xfrm>
                <a:off x="6173675" y="1801546"/>
                <a:ext cx="1747025" cy="134700"/>
                <a:chOff x="6326125" y="3834821"/>
                <a:chExt cx="1747025" cy="134700"/>
              </a:xfrm>
            </p:grpSpPr>
            <p:grpSp>
              <p:nvGrpSpPr>
                <p:cNvPr id="560" name="Google Shape;560;p26"/>
                <p:cNvGrpSpPr/>
                <p:nvPr/>
              </p:nvGrpSpPr>
              <p:grpSpPr>
                <a:xfrm>
                  <a:off x="6326125" y="3834821"/>
                  <a:ext cx="1164736" cy="134633"/>
                  <a:chOff x="465250" y="2420050"/>
                  <a:chExt cx="1329000" cy="193800"/>
                </a:xfrm>
              </p:grpSpPr>
              <p:sp>
                <p:nvSpPr>
                  <p:cNvPr id="561" name="Google Shape;561;p26"/>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HTTPS</a:t>
                    </a:r>
                    <a:endParaRPr sz="1900"/>
                  </a:p>
                </p:txBody>
              </p:sp>
              <p:sp>
                <p:nvSpPr>
                  <p:cNvPr id="562" name="Google Shape;562;p26"/>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443</a:t>
                    </a:r>
                    <a:endParaRPr sz="1900"/>
                  </a:p>
                </p:txBody>
              </p:sp>
            </p:grpSp>
            <p:sp>
              <p:nvSpPr>
                <p:cNvPr id="563" name="Google Shape;563;p26"/>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500"/>
                    <a:buFont typeface="Arial"/>
                    <a:buNone/>
                  </a:pPr>
                  <a:r>
                    <a:rPr lang="en-US" sz="700" b="1">
                      <a:solidFill>
                        <a:schemeClr val="dk1"/>
                      </a:solidFill>
                    </a:rPr>
                    <a:t>0.0.0.0/0</a:t>
                  </a:r>
                  <a:endParaRPr sz="700" b="1">
                    <a:solidFill>
                      <a:schemeClr val="dk1"/>
                    </a:solidFill>
                  </a:endParaRPr>
                </a:p>
              </p:txBody>
            </p:sp>
          </p:grpSp>
          <p:grpSp>
            <p:nvGrpSpPr>
              <p:cNvPr id="564" name="Google Shape;564;p26"/>
              <p:cNvGrpSpPr/>
              <p:nvPr/>
            </p:nvGrpSpPr>
            <p:grpSpPr>
              <a:xfrm>
                <a:off x="6173675" y="1936246"/>
                <a:ext cx="1747025" cy="134700"/>
                <a:chOff x="6326125" y="3834821"/>
                <a:chExt cx="1747025" cy="134700"/>
              </a:xfrm>
            </p:grpSpPr>
            <p:grpSp>
              <p:nvGrpSpPr>
                <p:cNvPr id="565" name="Google Shape;565;p26"/>
                <p:cNvGrpSpPr/>
                <p:nvPr/>
              </p:nvGrpSpPr>
              <p:grpSpPr>
                <a:xfrm>
                  <a:off x="6326125" y="3834821"/>
                  <a:ext cx="1164736" cy="134633"/>
                  <a:chOff x="465250" y="2420050"/>
                  <a:chExt cx="1329000" cy="193800"/>
                </a:xfrm>
              </p:grpSpPr>
              <p:sp>
                <p:nvSpPr>
                  <p:cNvPr id="566" name="Google Shape;566;p26"/>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MySQL</a:t>
                    </a:r>
                    <a:endParaRPr sz="1900"/>
                  </a:p>
                </p:txBody>
              </p:sp>
              <p:sp>
                <p:nvSpPr>
                  <p:cNvPr id="567" name="Google Shape;567;p26"/>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1024-65535</a:t>
                    </a:r>
                    <a:endParaRPr sz="1900"/>
                  </a:p>
                </p:txBody>
              </p:sp>
            </p:grpSp>
            <p:sp>
              <p:nvSpPr>
                <p:cNvPr id="568" name="Google Shape;568;p26"/>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500"/>
                    <a:buFont typeface="Arial"/>
                    <a:buNone/>
                  </a:pPr>
                  <a:r>
                    <a:rPr lang="en-US" sz="700" b="1">
                      <a:solidFill>
                        <a:schemeClr val="dk1"/>
                      </a:solidFill>
                    </a:rPr>
                    <a:t>0.0.0.0/0</a:t>
                  </a:r>
                  <a:endParaRPr sz="700" b="1">
                    <a:solidFill>
                      <a:schemeClr val="dk1"/>
                    </a:solidFill>
                  </a:endParaRPr>
                </a:p>
              </p:txBody>
            </p:sp>
          </p:gr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cxnSp>
        <p:nvCxnSpPr>
          <p:cNvPr id="573" name="Google Shape;573;p27"/>
          <p:cNvCxnSpPr>
            <a:stCxn id="574" idx="3"/>
            <a:endCxn id="575" idx="1"/>
          </p:cNvCxnSpPr>
          <p:nvPr/>
        </p:nvCxnSpPr>
        <p:spPr>
          <a:xfrm rot="10800000" flipH="1">
            <a:off x="9412172" y="4259410"/>
            <a:ext cx="444900" cy="685500"/>
          </a:xfrm>
          <a:prstGeom prst="straightConnector1">
            <a:avLst/>
          </a:prstGeom>
          <a:noFill/>
          <a:ln w="9525" cap="flat" cmpd="sng">
            <a:solidFill>
              <a:schemeClr val="dk2"/>
            </a:solidFill>
            <a:prstDash val="solid"/>
            <a:round/>
            <a:headEnd type="none" w="med" len="med"/>
            <a:tailEnd type="none" w="med" len="med"/>
          </a:ln>
        </p:spPr>
      </p:cxnSp>
      <p:grpSp>
        <p:nvGrpSpPr>
          <p:cNvPr id="576" name="Google Shape;576;p27"/>
          <p:cNvGrpSpPr/>
          <p:nvPr/>
        </p:nvGrpSpPr>
        <p:grpSpPr>
          <a:xfrm>
            <a:off x="2694672" y="4"/>
            <a:ext cx="9491683" cy="6800792"/>
            <a:chOff x="801813" y="44300"/>
            <a:chExt cx="7118941" cy="5055975"/>
          </a:xfrm>
        </p:grpSpPr>
        <p:grpSp>
          <p:nvGrpSpPr>
            <p:cNvPr id="577" name="Google Shape;577;p27"/>
            <p:cNvGrpSpPr/>
            <p:nvPr/>
          </p:nvGrpSpPr>
          <p:grpSpPr>
            <a:xfrm>
              <a:off x="6173675" y="3812721"/>
              <a:ext cx="1747025" cy="134700"/>
              <a:chOff x="6326125" y="3834821"/>
              <a:chExt cx="1747025" cy="134700"/>
            </a:xfrm>
          </p:grpSpPr>
          <p:grpSp>
            <p:nvGrpSpPr>
              <p:cNvPr id="578" name="Google Shape;578;p27"/>
              <p:cNvGrpSpPr/>
              <p:nvPr/>
            </p:nvGrpSpPr>
            <p:grpSpPr>
              <a:xfrm>
                <a:off x="6326125" y="3834821"/>
                <a:ext cx="1164736" cy="134633"/>
                <a:chOff x="465250" y="2420050"/>
                <a:chExt cx="1329000" cy="193800"/>
              </a:xfrm>
            </p:grpSpPr>
            <p:sp>
              <p:nvSpPr>
                <p:cNvPr id="579" name="Google Shape;579;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580" name="Google Shape;580;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8080</a:t>
                  </a:r>
                  <a:endParaRPr sz="1900"/>
                </a:p>
              </p:txBody>
            </p:sp>
          </p:grpSp>
          <p:sp>
            <p:nvSpPr>
              <p:cNvPr id="581" name="Google Shape;581;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nvGrpSpPr>
            <p:cNvPr id="582" name="Google Shape;582;p27"/>
            <p:cNvGrpSpPr/>
            <p:nvPr/>
          </p:nvGrpSpPr>
          <p:grpSpPr>
            <a:xfrm>
              <a:off x="6173675" y="3947421"/>
              <a:ext cx="1747025" cy="134700"/>
              <a:chOff x="6326125" y="3834821"/>
              <a:chExt cx="1747025" cy="134700"/>
            </a:xfrm>
          </p:grpSpPr>
          <p:grpSp>
            <p:nvGrpSpPr>
              <p:cNvPr id="583" name="Google Shape;583;p27"/>
              <p:cNvGrpSpPr/>
              <p:nvPr/>
            </p:nvGrpSpPr>
            <p:grpSpPr>
              <a:xfrm>
                <a:off x="6326125" y="3834821"/>
                <a:ext cx="1164736" cy="134633"/>
                <a:chOff x="465250" y="2420050"/>
                <a:chExt cx="1329000" cy="193800"/>
              </a:xfrm>
            </p:grpSpPr>
            <p:sp>
              <p:nvSpPr>
                <p:cNvPr id="584" name="Google Shape;584;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585" name="Google Shape;585;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8090</a:t>
                  </a:r>
                  <a:endParaRPr sz="1900"/>
                </a:p>
              </p:txBody>
            </p:sp>
          </p:grpSp>
          <p:sp>
            <p:nvSpPr>
              <p:cNvPr id="586" name="Google Shape;586;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nvGrpSpPr>
            <p:cNvPr id="587" name="Google Shape;587;p27"/>
            <p:cNvGrpSpPr/>
            <p:nvPr/>
          </p:nvGrpSpPr>
          <p:grpSpPr>
            <a:xfrm>
              <a:off x="6173675" y="4082121"/>
              <a:ext cx="1747025" cy="134700"/>
              <a:chOff x="6326125" y="3834821"/>
              <a:chExt cx="1747025" cy="134700"/>
            </a:xfrm>
          </p:grpSpPr>
          <p:grpSp>
            <p:nvGrpSpPr>
              <p:cNvPr id="588" name="Google Shape;588;p27"/>
              <p:cNvGrpSpPr/>
              <p:nvPr/>
            </p:nvGrpSpPr>
            <p:grpSpPr>
              <a:xfrm>
                <a:off x="6326125" y="3834821"/>
                <a:ext cx="1164736" cy="134633"/>
                <a:chOff x="465250" y="2420050"/>
                <a:chExt cx="1329000" cy="193800"/>
              </a:xfrm>
            </p:grpSpPr>
            <p:sp>
              <p:nvSpPr>
                <p:cNvPr id="589" name="Google Shape;589;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590" name="Google Shape;590;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40000-50000</a:t>
                  </a:r>
                  <a:endParaRPr sz="1900"/>
                </a:p>
              </p:txBody>
            </p:sp>
          </p:grpSp>
          <p:sp>
            <p:nvSpPr>
              <p:cNvPr id="591" name="Google Shape;591;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52.0.0.0/8</a:t>
                </a:r>
                <a:endParaRPr sz="700" b="1">
                  <a:solidFill>
                    <a:schemeClr val="dk1"/>
                  </a:solidFill>
                </a:endParaRPr>
              </a:p>
            </p:txBody>
          </p:sp>
        </p:grpSp>
        <p:grpSp>
          <p:nvGrpSpPr>
            <p:cNvPr id="592" name="Google Shape;592;p27"/>
            <p:cNvGrpSpPr/>
            <p:nvPr/>
          </p:nvGrpSpPr>
          <p:grpSpPr>
            <a:xfrm>
              <a:off x="801813" y="44300"/>
              <a:ext cx="7118941" cy="5055975"/>
              <a:chOff x="801813" y="44300"/>
              <a:chExt cx="7118941" cy="5055975"/>
            </a:xfrm>
          </p:grpSpPr>
          <p:grpSp>
            <p:nvGrpSpPr>
              <p:cNvPr id="593" name="Google Shape;593;p27"/>
              <p:cNvGrpSpPr/>
              <p:nvPr/>
            </p:nvGrpSpPr>
            <p:grpSpPr>
              <a:xfrm>
                <a:off x="801813" y="44300"/>
                <a:ext cx="7118941" cy="5055975"/>
                <a:chOff x="2021013" y="44300"/>
                <a:chExt cx="7118941" cy="5055975"/>
              </a:xfrm>
            </p:grpSpPr>
            <p:grpSp>
              <p:nvGrpSpPr>
                <p:cNvPr id="594" name="Google Shape;594;p27"/>
                <p:cNvGrpSpPr/>
                <p:nvPr/>
              </p:nvGrpSpPr>
              <p:grpSpPr>
                <a:xfrm>
                  <a:off x="2021013" y="44300"/>
                  <a:ext cx="7118941" cy="5055975"/>
                  <a:chOff x="2021013" y="44300"/>
                  <a:chExt cx="7118941" cy="5055975"/>
                </a:xfrm>
              </p:grpSpPr>
              <p:grpSp>
                <p:nvGrpSpPr>
                  <p:cNvPr id="595" name="Google Shape;595;p27"/>
                  <p:cNvGrpSpPr/>
                  <p:nvPr/>
                </p:nvGrpSpPr>
                <p:grpSpPr>
                  <a:xfrm>
                    <a:off x="7392902" y="2898900"/>
                    <a:ext cx="1747051" cy="918226"/>
                    <a:chOff x="7316702" y="3965700"/>
                    <a:chExt cx="1747051" cy="918226"/>
                  </a:xfrm>
                </p:grpSpPr>
                <p:grpSp>
                  <p:nvGrpSpPr>
                    <p:cNvPr id="596" name="Google Shape;596;p27"/>
                    <p:cNvGrpSpPr/>
                    <p:nvPr/>
                  </p:nvGrpSpPr>
                  <p:grpSpPr>
                    <a:xfrm>
                      <a:off x="7316702" y="3965700"/>
                      <a:ext cx="1747051" cy="783526"/>
                      <a:chOff x="7316702" y="3965700"/>
                      <a:chExt cx="1747051" cy="783526"/>
                    </a:xfrm>
                  </p:grpSpPr>
                  <p:grpSp>
                    <p:nvGrpSpPr>
                      <p:cNvPr id="597" name="Google Shape;597;p27"/>
                      <p:cNvGrpSpPr/>
                      <p:nvPr/>
                    </p:nvGrpSpPr>
                    <p:grpSpPr>
                      <a:xfrm>
                        <a:off x="7316702" y="3965700"/>
                        <a:ext cx="1747051" cy="514126"/>
                        <a:chOff x="7316702" y="998100"/>
                        <a:chExt cx="1747051" cy="514126"/>
                      </a:xfrm>
                    </p:grpSpPr>
                    <p:grpSp>
                      <p:nvGrpSpPr>
                        <p:cNvPr id="598" name="Google Shape;598;p27"/>
                        <p:cNvGrpSpPr/>
                        <p:nvPr/>
                      </p:nvGrpSpPr>
                      <p:grpSpPr>
                        <a:xfrm>
                          <a:off x="7316702" y="1242889"/>
                          <a:ext cx="1747051" cy="269337"/>
                          <a:chOff x="7316833" y="1242899"/>
                          <a:chExt cx="1647073" cy="269337"/>
                        </a:xfrm>
                      </p:grpSpPr>
                      <p:grpSp>
                        <p:nvGrpSpPr>
                          <p:cNvPr id="599" name="Google Shape;599;p27"/>
                          <p:cNvGrpSpPr/>
                          <p:nvPr/>
                        </p:nvGrpSpPr>
                        <p:grpSpPr>
                          <a:xfrm>
                            <a:off x="7316833" y="1242899"/>
                            <a:ext cx="1098020" cy="269266"/>
                            <a:chOff x="3933838" y="2223356"/>
                            <a:chExt cx="1329000" cy="269266"/>
                          </a:xfrm>
                        </p:grpSpPr>
                        <p:grpSp>
                          <p:nvGrpSpPr>
                            <p:cNvPr id="600" name="Google Shape;600;p27"/>
                            <p:cNvGrpSpPr/>
                            <p:nvPr/>
                          </p:nvGrpSpPr>
                          <p:grpSpPr>
                            <a:xfrm>
                              <a:off x="3933838" y="2357989"/>
                              <a:ext cx="1329000" cy="134633"/>
                              <a:chOff x="465250" y="2420050"/>
                              <a:chExt cx="1329000" cy="193800"/>
                            </a:xfrm>
                          </p:grpSpPr>
                          <p:sp>
                            <p:nvSpPr>
                              <p:cNvPr id="601" name="Google Shape;601;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SSH</a:t>
                                </a:r>
                                <a:endParaRPr sz="1900"/>
                              </a:p>
                            </p:txBody>
                          </p:sp>
                          <p:sp>
                            <p:nvSpPr>
                              <p:cNvPr id="602" name="Google Shape;602;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22</a:t>
                                </a:r>
                                <a:endParaRPr sz="1900"/>
                              </a:p>
                            </p:txBody>
                          </p:sp>
                        </p:grpSp>
                        <p:grpSp>
                          <p:nvGrpSpPr>
                            <p:cNvPr id="603" name="Google Shape;603;p27"/>
                            <p:cNvGrpSpPr/>
                            <p:nvPr/>
                          </p:nvGrpSpPr>
                          <p:grpSpPr>
                            <a:xfrm>
                              <a:off x="3933838" y="2223356"/>
                              <a:ext cx="1329000" cy="134633"/>
                              <a:chOff x="465250" y="2420050"/>
                              <a:chExt cx="1329000" cy="193800"/>
                            </a:xfrm>
                          </p:grpSpPr>
                          <p:sp>
                            <p:nvSpPr>
                              <p:cNvPr id="575" name="Google Shape;575;p27"/>
                              <p:cNvSpPr/>
                              <p:nvPr/>
                            </p:nvSpPr>
                            <p:spPr>
                              <a:xfrm>
                                <a:off x="4652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Type</a:t>
                                </a:r>
                                <a:endParaRPr sz="1900"/>
                              </a:p>
                            </p:txBody>
                          </p:sp>
                          <p:sp>
                            <p:nvSpPr>
                              <p:cNvPr id="604" name="Google Shape;604;p27"/>
                              <p:cNvSpPr/>
                              <p:nvPr/>
                            </p:nvSpPr>
                            <p:spPr>
                              <a:xfrm>
                                <a:off x="11297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port</a:t>
                                </a:r>
                                <a:endParaRPr sz="1900"/>
                              </a:p>
                            </p:txBody>
                          </p:sp>
                        </p:grpSp>
                      </p:grpSp>
                      <p:sp>
                        <p:nvSpPr>
                          <p:cNvPr id="605" name="Google Shape;605;p27"/>
                          <p:cNvSpPr/>
                          <p:nvPr/>
                        </p:nvSpPr>
                        <p:spPr>
                          <a:xfrm>
                            <a:off x="8414906" y="1242950"/>
                            <a:ext cx="549000" cy="13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source</a:t>
                            </a:r>
                            <a:endParaRPr sz="1900"/>
                          </a:p>
                        </p:txBody>
                      </p:sp>
                      <p:sp>
                        <p:nvSpPr>
                          <p:cNvPr id="606" name="Google Shape;606;p27"/>
                          <p:cNvSpPr/>
                          <p:nvPr/>
                        </p:nvSpPr>
                        <p:spPr>
                          <a:xfrm>
                            <a:off x="8414906" y="1377536"/>
                            <a:ext cx="5490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sp>
                      <p:nvSpPr>
                        <p:cNvPr id="607" name="Google Shape;607;p27"/>
                        <p:cNvSpPr txBox="1"/>
                        <p:nvPr/>
                      </p:nvSpPr>
                      <p:spPr>
                        <a:xfrm>
                          <a:off x="7777725" y="998100"/>
                          <a:ext cx="825000" cy="155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0000FF"/>
                              </a:solidFill>
                            </a:rPr>
                            <a:t>Private ACL</a:t>
                          </a:r>
                          <a:endParaRPr sz="800" b="1">
                            <a:solidFill>
                              <a:srgbClr val="0000FF"/>
                            </a:solidFill>
                          </a:endParaRPr>
                        </a:p>
                      </p:txBody>
                    </p:sp>
                  </p:grpSp>
                  <p:grpSp>
                    <p:nvGrpSpPr>
                      <p:cNvPr id="608" name="Google Shape;608;p27"/>
                      <p:cNvGrpSpPr/>
                      <p:nvPr/>
                    </p:nvGrpSpPr>
                    <p:grpSpPr>
                      <a:xfrm>
                        <a:off x="7316702" y="4479821"/>
                        <a:ext cx="1747051" cy="134704"/>
                        <a:chOff x="7316833" y="1377532"/>
                        <a:chExt cx="1647073" cy="134704"/>
                      </a:xfrm>
                    </p:grpSpPr>
                    <p:grpSp>
                      <p:nvGrpSpPr>
                        <p:cNvPr id="609" name="Google Shape;609;p27"/>
                        <p:cNvGrpSpPr/>
                        <p:nvPr/>
                      </p:nvGrpSpPr>
                      <p:grpSpPr>
                        <a:xfrm>
                          <a:off x="7316833" y="1377532"/>
                          <a:ext cx="1098020" cy="134633"/>
                          <a:chOff x="465250" y="2420050"/>
                          <a:chExt cx="1329000" cy="193800"/>
                        </a:xfrm>
                      </p:grpSpPr>
                      <p:sp>
                        <p:nvSpPr>
                          <p:cNvPr id="610" name="Google Shape;610;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HTTP</a:t>
                            </a:r>
                            <a:endParaRPr sz="1900"/>
                          </a:p>
                        </p:txBody>
                      </p:sp>
                      <p:sp>
                        <p:nvSpPr>
                          <p:cNvPr id="611" name="Google Shape;611;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a:t>
                            </a:r>
                            <a:endParaRPr sz="1900"/>
                          </a:p>
                        </p:txBody>
                      </p:sp>
                    </p:grpSp>
                    <p:sp>
                      <p:nvSpPr>
                        <p:cNvPr id="612" name="Google Shape;612;p27"/>
                        <p:cNvSpPr/>
                        <p:nvPr/>
                      </p:nvSpPr>
                      <p:spPr>
                        <a:xfrm>
                          <a:off x="8414906" y="1377536"/>
                          <a:ext cx="5490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nvGrpSpPr>
                      <p:cNvPr id="613" name="Google Shape;613;p27"/>
                      <p:cNvGrpSpPr/>
                      <p:nvPr/>
                    </p:nvGrpSpPr>
                    <p:grpSpPr>
                      <a:xfrm>
                        <a:off x="7316702" y="4614521"/>
                        <a:ext cx="1747051" cy="134704"/>
                        <a:chOff x="7316833" y="1377532"/>
                        <a:chExt cx="1647073" cy="134704"/>
                      </a:xfrm>
                    </p:grpSpPr>
                    <p:grpSp>
                      <p:nvGrpSpPr>
                        <p:cNvPr id="614" name="Google Shape;614;p27"/>
                        <p:cNvGrpSpPr/>
                        <p:nvPr/>
                      </p:nvGrpSpPr>
                      <p:grpSpPr>
                        <a:xfrm>
                          <a:off x="7316833" y="1377532"/>
                          <a:ext cx="1098020" cy="134633"/>
                          <a:chOff x="465250" y="2420050"/>
                          <a:chExt cx="1329000" cy="193800"/>
                        </a:xfrm>
                      </p:grpSpPr>
                      <p:sp>
                        <p:nvSpPr>
                          <p:cNvPr id="615" name="Google Shape;615;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HTTPS</a:t>
                            </a:r>
                            <a:endParaRPr sz="1900"/>
                          </a:p>
                        </p:txBody>
                      </p:sp>
                      <p:sp>
                        <p:nvSpPr>
                          <p:cNvPr id="616" name="Google Shape;616;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443</a:t>
                            </a:r>
                            <a:endParaRPr sz="1900"/>
                          </a:p>
                        </p:txBody>
                      </p:sp>
                    </p:grpSp>
                    <p:sp>
                      <p:nvSpPr>
                        <p:cNvPr id="617" name="Google Shape;617;p27"/>
                        <p:cNvSpPr/>
                        <p:nvPr/>
                      </p:nvSpPr>
                      <p:spPr>
                        <a:xfrm>
                          <a:off x="8414906" y="1377536"/>
                          <a:ext cx="5490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grpSp>
                  <p:nvGrpSpPr>
                    <p:cNvPr id="618" name="Google Shape;618;p27"/>
                    <p:cNvGrpSpPr/>
                    <p:nvPr/>
                  </p:nvGrpSpPr>
                  <p:grpSpPr>
                    <a:xfrm>
                      <a:off x="7316702" y="4749221"/>
                      <a:ext cx="1747051" cy="134704"/>
                      <a:chOff x="7316833" y="1377532"/>
                      <a:chExt cx="1647073" cy="134704"/>
                    </a:xfrm>
                  </p:grpSpPr>
                  <p:grpSp>
                    <p:nvGrpSpPr>
                      <p:cNvPr id="619" name="Google Shape;619;p27"/>
                      <p:cNvGrpSpPr/>
                      <p:nvPr/>
                    </p:nvGrpSpPr>
                    <p:grpSpPr>
                      <a:xfrm>
                        <a:off x="7316833" y="1377532"/>
                        <a:ext cx="1098020" cy="134633"/>
                        <a:chOff x="465250" y="2420050"/>
                        <a:chExt cx="1329000" cy="193800"/>
                      </a:xfrm>
                    </p:grpSpPr>
                    <p:sp>
                      <p:nvSpPr>
                        <p:cNvPr id="620" name="Google Shape;620;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MySQL</a:t>
                          </a:r>
                          <a:endParaRPr sz="1900"/>
                        </a:p>
                      </p:txBody>
                    </p:sp>
                    <p:sp>
                      <p:nvSpPr>
                        <p:cNvPr id="621" name="Google Shape;621;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3306</a:t>
                          </a:r>
                          <a:endParaRPr sz="1900"/>
                        </a:p>
                      </p:txBody>
                    </p:sp>
                  </p:grpSp>
                  <p:sp>
                    <p:nvSpPr>
                      <p:cNvPr id="622" name="Google Shape;622;p27"/>
                      <p:cNvSpPr/>
                      <p:nvPr/>
                    </p:nvSpPr>
                    <p:spPr>
                      <a:xfrm>
                        <a:off x="8414906" y="1377536"/>
                        <a:ext cx="5490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grpSp>
                <p:nvGrpSpPr>
                  <p:cNvPr id="623" name="Google Shape;623;p27"/>
                  <p:cNvGrpSpPr/>
                  <p:nvPr/>
                </p:nvGrpSpPr>
                <p:grpSpPr>
                  <a:xfrm>
                    <a:off x="7059288" y="1150500"/>
                    <a:ext cx="2080665" cy="645305"/>
                    <a:chOff x="6983088" y="998100"/>
                    <a:chExt cx="2080665" cy="645305"/>
                  </a:xfrm>
                </p:grpSpPr>
                <p:cxnSp>
                  <p:nvCxnSpPr>
                    <p:cNvPr id="624" name="Google Shape;624;p27"/>
                    <p:cNvCxnSpPr>
                      <a:stCxn id="625" idx="3"/>
                      <a:endCxn id="626" idx="1"/>
                    </p:cNvCxnSpPr>
                    <p:nvPr/>
                  </p:nvCxnSpPr>
                  <p:spPr>
                    <a:xfrm rot="10800000" flipH="1">
                      <a:off x="6983088" y="1444805"/>
                      <a:ext cx="333600" cy="198600"/>
                    </a:xfrm>
                    <a:prstGeom prst="straightConnector1">
                      <a:avLst/>
                    </a:prstGeom>
                    <a:noFill/>
                    <a:ln w="9525" cap="flat" cmpd="sng">
                      <a:solidFill>
                        <a:schemeClr val="dk2"/>
                      </a:solidFill>
                      <a:prstDash val="solid"/>
                      <a:round/>
                      <a:headEnd type="none" w="med" len="med"/>
                      <a:tailEnd type="none" w="med" len="med"/>
                    </a:ln>
                  </p:spPr>
                </p:cxnSp>
                <p:grpSp>
                  <p:nvGrpSpPr>
                    <p:cNvPr id="627" name="Google Shape;627;p27"/>
                    <p:cNvGrpSpPr/>
                    <p:nvPr/>
                  </p:nvGrpSpPr>
                  <p:grpSpPr>
                    <a:xfrm>
                      <a:off x="7316702" y="1242889"/>
                      <a:ext cx="1747051" cy="269337"/>
                      <a:chOff x="7316833" y="1242899"/>
                      <a:chExt cx="1647073" cy="269337"/>
                    </a:xfrm>
                  </p:grpSpPr>
                  <p:grpSp>
                    <p:nvGrpSpPr>
                      <p:cNvPr id="628" name="Google Shape;628;p27"/>
                      <p:cNvGrpSpPr/>
                      <p:nvPr/>
                    </p:nvGrpSpPr>
                    <p:grpSpPr>
                      <a:xfrm>
                        <a:off x="7316833" y="1242899"/>
                        <a:ext cx="1098020" cy="269266"/>
                        <a:chOff x="3933838" y="2223356"/>
                        <a:chExt cx="1329000" cy="269266"/>
                      </a:xfrm>
                    </p:grpSpPr>
                    <p:grpSp>
                      <p:nvGrpSpPr>
                        <p:cNvPr id="629" name="Google Shape;629;p27"/>
                        <p:cNvGrpSpPr/>
                        <p:nvPr/>
                      </p:nvGrpSpPr>
                      <p:grpSpPr>
                        <a:xfrm>
                          <a:off x="3933838" y="2357989"/>
                          <a:ext cx="1329000" cy="134633"/>
                          <a:chOff x="465250" y="2420050"/>
                          <a:chExt cx="1329000" cy="193800"/>
                        </a:xfrm>
                      </p:grpSpPr>
                      <p:sp>
                        <p:nvSpPr>
                          <p:cNvPr id="626" name="Google Shape;626;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SSH</a:t>
                            </a:r>
                            <a:endParaRPr sz="1900"/>
                          </a:p>
                        </p:txBody>
                      </p:sp>
                      <p:sp>
                        <p:nvSpPr>
                          <p:cNvPr id="630" name="Google Shape;630;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22</a:t>
                            </a:r>
                            <a:endParaRPr sz="1900"/>
                          </a:p>
                        </p:txBody>
                      </p:sp>
                    </p:grpSp>
                    <p:grpSp>
                      <p:nvGrpSpPr>
                        <p:cNvPr id="631" name="Google Shape;631;p27"/>
                        <p:cNvGrpSpPr/>
                        <p:nvPr/>
                      </p:nvGrpSpPr>
                      <p:grpSpPr>
                        <a:xfrm>
                          <a:off x="3933838" y="2223356"/>
                          <a:ext cx="1329000" cy="134633"/>
                          <a:chOff x="465250" y="2420050"/>
                          <a:chExt cx="1329000" cy="193800"/>
                        </a:xfrm>
                      </p:grpSpPr>
                      <p:sp>
                        <p:nvSpPr>
                          <p:cNvPr id="632" name="Google Shape;632;p27"/>
                          <p:cNvSpPr/>
                          <p:nvPr/>
                        </p:nvSpPr>
                        <p:spPr>
                          <a:xfrm>
                            <a:off x="4652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Type</a:t>
                            </a:r>
                            <a:endParaRPr sz="1900"/>
                          </a:p>
                        </p:txBody>
                      </p:sp>
                      <p:sp>
                        <p:nvSpPr>
                          <p:cNvPr id="633" name="Google Shape;633;p27"/>
                          <p:cNvSpPr/>
                          <p:nvPr/>
                        </p:nvSpPr>
                        <p:spPr>
                          <a:xfrm>
                            <a:off x="11297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port</a:t>
                            </a:r>
                            <a:endParaRPr sz="1900"/>
                          </a:p>
                        </p:txBody>
                      </p:sp>
                    </p:grpSp>
                  </p:grpSp>
                  <p:sp>
                    <p:nvSpPr>
                      <p:cNvPr id="634" name="Google Shape;634;p27"/>
                      <p:cNvSpPr/>
                      <p:nvPr/>
                    </p:nvSpPr>
                    <p:spPr>
                      <a:xfrm>
                        <a:off x="8414906" y="1242950"/>
                        <a:ext cx="549000" cy="13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source</a:t>
                        </a:r>
                        <a:endParaRPr sz="1900"/>
                      </a:p>
                    </p:txBody>
                  </p:sp>
                  <p:sp>
                    <p:nvSpPr>
                      <p:cNvPr id="635" name="Google Shape;635;p27"/>
                      <p:cNvSpPr/>
                      <p:nvPr/>
                    </p:nvSpPr>
                    <p:spPr>
                      <a:xfrm>
                        <a:off x="8414906" y="1377536"/>
                        <a:ext cx="5490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700" b="1">
                          <a:solidFill>
                            <a:schemeClr val="dk1"/>
                          </a:solidFill>
                        </a:endParaRPr>
                      </a:p>
                    </p:txBody>
                  </p:sp>
                </p:grpSp>
                <p:sp>
                  <p:nvSpPr>
                    <p:cNvPr id="636" name="Google Shape;636;p27"/>
                    <p:cNvSpPr txBox="1"/>
                    <p:nvPr/>
                  </p:nvSpPr>
                  <p:spPr>
                    <a:xfrm>
                      <a:off x="7777725" y="998100"/>
                      <a:ext cx="825000" cy="155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0000FF"/>
                          </a:solidFill>
                        </a:rPr>
                        <a:t>Public ACL</a:t>
                      </a:r>
                      <a:endParaRPr sz="800" b="1">
                        <a:solidFill>
                          <a:srgbClr val="0000FF"/>
                        </a:solidFill>
                      </a:endParaRPr>
                    </a:p>
                  </p:txBody>
                </p:sp>
              </p:grpSp>
              <p:grpSp>
                <p:nvGrpSpPr>
                  <p:cNvPr id="637" name="Google Shape;637;p27"/>
                  <p:cNvGrpSpPr/>
                  <p:nvPr/>
                </p:nvGrpSpPr>
                <p:grpSpPr>
                  <a:xfrm>
                    <a:off x="2021013" y="44300"/>
                    <a:ext cx="5101975" cy="5055975"/>
                    <a:chOff x="2021013" y="44300"/>
                    <a:chExt cx="5101975" cy="5055975"/>
                  </a:xfrm>
                </p:grpSpPr>
                <p:grpSp>
                  <p:nvGrpSpPr>
                    <p:cNvPr id="638" name="Google Shape;638;p27"/>
                    <p:cNvGrpSpPr/>
                    <p:nvPr/>
                  </p:nvGrpSpPr>
                  <p:grpSpPr>
                    <a:xfrm>
                      <a:off x="2021013" y="44300"/>
                      <a:ext cx="5101975" cy="5055975"/>
                      <a:chOff x="2021013" y="44300"/>
                      <a:chExt cx="5101975" cy="5055975"/>
                    </a:xfrm>
                  </p:grpSpPr>
                  <p:grpSp>
                    <p:nvGrpSpPr>
                      <p:cNvPr id="639" name="Google Shape;639;p27"/>
                      <p:cNvGrpSpPr/>
                      <p:nvPr/>
                    </p:nvGrpSpPr>
                    <p:grpSpPr>
                      <a:xfrm>
                        <a:off x="2021013" y="44300"/>
                        <a:ext cx="5101975" cy="5055975"/>
                        <a:chOff x="2021013" y="44300"/>
                        <a:chExt cx="5101975" cy="5055975"/>
                      </a:xfrm>
                    </p:grpSpPr>
                    <p:grpSp>
                      <p:nvGrpSpPr>
                        <p:cNvPr id="640" name="Google Shape;640;p27"/>
                        <p:cNvGrpSpPr/>
                        <p:nvPr/>
                      </p:nvGrpSpPr>
                      <p:grpSpPr>
                        <a:xfrm>
                          <a:off x="2021013" y="44300"/>
                          <a:ext cx="5101975" cy="5055975"/>
                          <a:chOff x="2021013" y="44300"/>
                          <a:chExt cx="5101975" cy="5055975"/>
                        </a:xfrm>
                      </p:grpSpPr>
                      <p:grpSp>
                        <p:nvGrpSpPr>
                          <p:cNvPr id="641" name="Google Shape;641;p27"/>
                          <p:cNvGrpSpPr/>
                          <p:nvPr/>
                        </p:nvGrpSpPr>
                        <p:grpSpPr>
                          <a:xfrm>
                            <a:off x="2021013" y="44300"/>
                            <a:ext cx="5101975" cy="5055975"/>
                            <a:chOff x="2021013" y="44300"/>
                            <a:chExt cx="5101975" cy="5055975"/>
                          </a:xfrm>
                        </p:grpSpPr>
                        <p:pic>
                          <p:nvPicPr>
                            <p:cNvPr id="642" name="Google Shape;642;p27"/>
                            <p:cNvPicPr preferRelativeResize="0"/>
                            <p:nvPr/>
                          </p:nvPicPr>
                          <p:blipFill>
                            <a:blip r:embed="rId3">
                              <a:alphaModFix/>
                            </a:blip>
                            <a:stretch>
                              <a:fillRect/>
                            </a:stretch>
                          </p:blipFill>
                          <p:spPr>
                            <a:xfrm>
                              <a:off x="4440113" y="44300"/>
                              <a:ext cx="316475" cy="316475"/>
                            </a:xfrm>
                            <a:prstGeom prst="rect">
                              <a:avLst/>
                            </a:prstGeom>
                            <a:noFill/>
                            <a:ln>
                              <a:noFill/>
                            </a:ln>
                          </p:spPr>
                        </p:pic>
                        <p:grpSp>
                          <p:nvGrpSpPr>
                            <p:cNvPr id="643" name="Google Shape;643;p27"/>
                            <p:cNvGrpSpPr/>
                            <p:nvPr/>
                          </p:nvGrpSpPr>
                          <p:grpSpPr>
                            <a:xfrm>
                              <a:off x="2021013" y="626225"/>
                              <a:ext cx="5101975" cy="4474050"/>
                              <a:chOff x="1994675" y="637275"/>
                              <a:chExt cx="5101975" cy="4474050"/>
                            </a:xfrm>
                          </p:grpSpPr>
                          <p:grpSp>
                            <p:nvGrpSpPr>
                              <p:cNvPr id="644" name="Google Shape;644;p27"/>
                              <p:cNvGrpSpPr/>
                              <p:nvPr/>
                            </p:nvGrpSpPr>
                            <p:grpSpPr>
                              <a:xfrm>
                                <a:off x="1994675" y="637275"/>
                                <a:ext cx="5101975" cy="4474050"/>
                                <a:chOff x="1994675" y="637275"/>
                                <a:chExt cx="5101975" cy="4474050"/>
                              </a:xfrm>
                            </p:grpSpPr>
                            <p:grpSp>
                              <p:nvGrpSpPr>
                                <p:cNvPr id="645" name="Google Shape;645;p27"/>
                                <p:cNvGrpSpPr/>
                                <p:nvPr/>
                              </p:nvGrpSpPr>
                              <p:grpSpPr>
                                <a:xfrm>
                                  <a:off x="1994675" y="637275"/>
                                  <a:ext cx="5101975" cy="4474050"/>
                                  <a:chOff x="1994675" y="637275"/>
                                  <a:chExt cx="5101975" cy="4474050"/>
                                </a:xfrm>
                              </p:grpSpPr>
                              <p:grpSp>
                                <p:nvGrpSpPr>
                                  <p:cNvPr id="646" name="Google Shape;646;p27"/>
                                  <p:cNvGrpSpPr/>
                                  <p:nvPr/>
                                </p:nvGrpSpPr>
                                <p:grpSpPr>
                                  <a:xfrm>
                                    <a:off x="1994675" y="637275"/>
                                    <a:ext cx="5101975" cy="4474050"/>
                                    <a:chOff x="1994675" y="637275"/>
                                    <a:chExt cx="5101975" cy="4474050"/>
                                  </a:xfrm>
                                </p:grpSpPr>
                                <p:grpSp>
                                  <p:nvGrpSpPr>
                                    <p:cNvPr id="647" name="Google Shape;647;p27"/>
                                    <p:cNvGrpSpPr/>
                                    <p:nvPr/>
                                  </p:nvGrpSpPr>
                                  <p:grpSpPr>
                                    <a:xfrm>
                                      <a:off x="1994675" y="637275"/>
                                      <a:ext cx="5101975" cy="4474050"/>
                                      <a:chOff x="1994675" y="637275"/>
                                      <a:chExt cx="5101975" cy="4474050"/>
                                    </a:xfrm>
                                  </p:grpSpPr>
                                  <p:sp>
                                    <p:nvSpPr>
                                      <p:cNvPr id="648" name="Google Shape;648;p27"/>
                                      <p:cNvSpPr/>
                                      <p:nvPr/>
                                    </p:nvSpPr>
                                    <p:spPr>
                                      <a:xfrm>
                                        <a:off x="2047350" y="753525"/>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649" name="Google Shape;649;p27"/>
                                      <p:cNvPicPr preferRelativeResize="0"/>
                                      <p:nvPr/>
                                    </p:nvPicPr>
                                    <p:blipFill>
                                      <a:blip r:embed="rId4">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650" name="Google Shape;650;p27"/>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grpSp>
                                  <p:nvGrpSpPr>
                                    <p:cNvPr id="651" name="Google Shape;651;p27"/>
                                    <p:cNvGrpSpPr/>
                                    <p:nvPr/>
                                  </p:nvGrpSpPr>
                                  <p:grpSpPr>
                                    <a:xfrm>
                                      <a:off x="2253575" y="1058025"/>
                                      <a:ext cx="1400700" cy="3875425"/>
                                      <a:chOff x="2253575" y="1058025"/>
                                      <a:chExt cx="1400700" cy="3875425"/>
                                    </a:xfrm>
                                  </p:grpSpPr>
                                  <p:sp>
                                    <p:nvSpPr>
                                      <p:cNvPr id="652" name="Google Shape;652;p27"/>
                                      <p:cNvSpPr/>
                                      <p:nvPr/>
                                    </p:nvSpPr>
                                    <p:spPr>
                                      <a:xfrm>
                                        <a:off x="2253575" y="1058025"/>
                                        <a:ext cx="1400700" cy="37980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3" name="Google Shape;653;p27"/>
                                      <p:cNvSpPr/>
                                      <p:nvPr/>
                                    </p:nvSpPr>
                                    <p:spPr>
                                      <a:xfrm>
                                        <a:off x="2574725" y="4767250"/>
                                        <a:ext cx="758400" cy="16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16191F"/>
                                            </a:solidFill>
                                            <a:highlight>
                                              <a:srgbClr val="FFFFFF"/>
                                            </a:highlight>
                                          </a:rPr>
                                          <a:t>ap-northeast-2a</a:t>
                                        </a:r>
                                        <a:endParaRPr sz="800" b="1"/>
                                      </a:p>
                                    </p:txBody>
                                  </p:sp>
                                </p:grpSp>
                                <p:grpSp>
                                  <p:nvGrpSpPr>
                                    <p:cNvPr id="654" name="Google Shape;654;p27"/>
                                    <p:cNvGrpSpPr/>
                                    <p:nvPr/>
                                  </p:nvGrpSpPr>
                                  <p:grpSpPr>
                                    <a:xfrm>
                                      <a:off x="5530175" y="1058025"/>
                                      <a:ext cx="1400700" cy="3875425"/>
                                      <a:chOff x="2329775" y="1058025"/>
                                      <a:chExt cx="1400700" cy="3875425"/>
                                    </a:xfrm>
                                  </p:grpSpPr>
                                  <p:sp>
                                    <p:nvSpPr>
                                      <p:cNvPr id="655" name="Google Shape;655;p27"/>
                                      <p:cNvSpPr/>
                                      <p:nvPr/>
                                    </p:nvSpPr>
                                    <p:spPr>
                                      <a:xfrm>
                                        <a:off x="2329775" y="1058025"/>
                                        <a:ext cx="1400700" cy="37980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6" name="Google Shape;656;p27"/>
                                      <p:cNvSpPr/>
                                      <p:nvPr/>
                                    </p:nvSpPr>
                                    <p:spPr>
                                      <a:xfrm>
                                        <a:off x="2650925" y="4767250"/>
                                        <a:ext cx="758400" cy="16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16191F"/>
                                            </a:solidFill>
                                            <a:highlight>
                                              <a:srgbClr val="FFFFFF"/>
                                            </a:highlight>
                                          </a:rPr>
                                          <a:t>ap-northeast-2c</a:t>
                                        </a:r>
                                        <a:endParaRPr sz="800" b="1"/>
                                      </a:p>
                                    </p:txBody>
                                  </p:sp>
                                </p:grpSp>
                              </p:grpSp>
                              <p:grpSp>
                                <p:nvGrpSpPr>
                                  <p:cNvPr id="657" name="Google Shape;657;p27"/>
                                  <p:cNvGrpSpPr/>
                                  <p:nvPr/>
                                </p:nvGrpSpPr>
                                <p:grpSpPr>
                                  <a:xfrm>
                                    <a:off x="2314475" y="1103325"/>
                                    <a:ext cx="1256700" cy="1421950"/>
                                    <a:chOff x="2314475" y="1103325"/>
                                    <a:chExt cx="1256700" cy="1421950"/>
                                  </a:xfrm>
                                </p:grpSpPr>
                                <p:sp>
                                  <p:nvSpPr>
                                    <p:cNvPr id="658" name="Google Shape;658;p27"/>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9" name="Google Shape;659;p27"/>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public-subnet-1a</a:t>
                                      </a:r>
                                      <a:endParaRPr sz="800" b="1"/>
                                    </a:p>
                                  </p:txBody>
                                </p:sp>
                              </p:grpSp>
                              <p:grpSp>
                                <p:nvGrpSpPr>
                                  <p:cNvPr id="660" name="Google Shape;660;p27"/>
                                  <p:cNvGrpSpPr/>
                                  <p:nvPr/>
                                </p:nvGrpSpPr>
                                <p:grpSpPr>
                                  <a:xfrm>
                                    <a:off x="5591075" y="1103325"/>
                                    <a:ext cx="1256700" cy="1421950"/>
                                    <a:chOff x="2390675" y="1103325"/>
                                    <a:chExt cx="1256700" cy="1421950"/>
                                  </a:xfrm>
                                </p:grpSpPr>
                                <p:sp>
                                  <p:nvSpPr>
                                    <p:cNvPr id="661" name="Google Shape;661;p27"/>
                                    <p:cNvSpPr/>
                                    <p:nvPr/>
                                  </p:nvSpPr>
                                  <p:spPr>
                                    <a:xfrm>
                                      <a:off x="23906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2" name="Google Shape;662;p27"/>
                                    <p:cNvSpPr/>
                                    <p:nvPr/>
                                  </p:nvSpPr>
                                  <p:spPr>
                                    <a:xfrm>
                                      <a:off x="26038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public-subnet-1c</a:t>
                                      </a:r>
                                      <a:endParaRPr sz="800" b="1"/>
                                    </a:p>
                                  </p:txBody>
                                </p:sp>
                              </p:grpSp>
                            </p:grpSp>
                            <p:sp>
                              <p:nvSpPr>
                                <p:cNvPr id="663" name="Google Shape;663;p27"/>
                                <p:cNvSpPr txBox="1"/>
                                <p:nvPr/>
                              </p:nvSpPr>
                              <p:spPr>
                                <a:xfrm>
                                  <a:off x="2593225" y="1224425"/>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172.16.1.0/24</a:t>
                                  </a:r>
                                  <a:endParaRPr sz="800" b="1"/>
                                </a:p>
                              </p:txBody>
                            </p:sp>
                            <p:sp>
                              <p:nvSpPr>
                                <p:cNvPr id="664" name="Google Shape;664;p27"/>
                                <p:cNvSpPr txBox="1"/>
                                <p:nvPr/>
                              </p:nvSpPr>
                              <p:spPr>
                                <a:xfrm>
                                  <a:off x="5801200" y="1224425"/>
                                  <a:ext cx="7863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172.16.2.0/24</a:t>
                                  </a:r>
                                  <a:endParaRPr sz="800" b="1"/>
                                </a:p>
                              </p:txBody>
                            </p:sp>
                          </p:grpSp>
                          <p:pic>
                            <p:nvPicPr>
                              <p:cNvPr id="665" name="Google Shape;665;p27"/>
                              <p:cNvPicPr preferRelativeResize="0"/>
                              <p:nvPr/>
                            </p:nvPicPr>
                            <p:blipFill>
                              <a:blip r:embed="rId5">
                                <a:alphaModFix/>
                              </a:blip>
                              <a:stretch>
                                <a:fillRect/>
                              </a:stretch>
                            </p:blipFill>
                            <p:spPr>
                              <a:xfrm>
                                <a:off x="4340200" y="890075"/>
                                <a:ext cx="463601" cy="463601"/>
                              </a:xfrm>
                              <a:prstGeom prst="rect">
                                <a:avLst/>
                              </a:prstGeom>
                              <a:noFill/>
                              <a:ln>
                                <a:noFill/>
                              </a:ln>
                            </p:spPr>
                          </p:pic>
                          <p:cxnSp>
                            <p:nvCxnSpPr>
                              <p:cNvPr id="666" name="Google Shape;666;p27"/>
                              <p:cNvCxnSpPr>
                                <a:endCxn id="667" idx="1"/>
                              </p:cNvCxnSpPr>
                              <p:nvPr/>
                            </p:nvCxnSpPr>
                            <p:spPr>
                              <a:xfrm rot="10800000" flipH="1">
                                <a:off x="3571200" y="1521955"/>
                                <a:ext cx="336300" cy="339000"/>
                              </a:xfrm>
                              <a:prstGeom prst="straightConnector1">
                                <a:avLst/>
                              </a:prstGeom>
                              <a:noFill/>
                              <a:ln w="9525" cap="flat" cmpd="sng">
                                <a:solidFill>
                                  <a:schemeClr val="dk2"/>
                                </a:solidFill>
                                <a:prstDash val="solid"/>
                                <a:round/>
                                <a:headEnd type="none" w="med" len="med"/>
                                <a:tailEnd type="none" w="med" len="med"/>
                              </a:ln>
                            </p:spPr>
                          </p:cxnSp>
                          <p:cxnSp>
                            <p:nvCxnSpPr>
                              <p:cNvPr id="668" name="Google Shape;668;p27"/>
                              <p:cNvCxnSpPr>
                                <a:stCxn id="669" idx="3"/>
                                <a:endCxn id="661" idx="1"/>
                              </p:cNvCxnSpPr>
                              <p:nvPr/>
                            </p:nvCxnSpPr>
                            <p:spPr>
                              <a:xfrm>
                                <a:off x="5236500" y="1521955"/>
                                <a:ext cx="354600" cy="333900"/>
                              </a:xfrm>
                              <a:prstGeom prst="straightConnector1">
                                <a:avLst/>
                              </a:prstGeom>
                              <a:noFill/>
                              <a:ln w="9525" cap="flat" cmpd="sng">
                                <a:solidFill>
                                  <a:schemeClr val="dk2"/>
                                </a:solidFill>
                                <a:prstDash val="solid"/>
                                <a:round/>
                                <a:headEnd type="none" w="med" len="med"/>
                                <a:tailEnd type="none" w="med" len="med"/>
                              </a:ln>
                            </p:spPr>
                          </p:cxnSp>
                          <p:grpSp>
                            <p:nvGrpSpPr>
                              <p:cNvPr id="670" name="Google Shape;670;p27"/>
                              <p:cNvGrpSpPr/>
                              <p:nvPr/>
                            </p:nvGrpSpPr>
                            <p:grpSpPr>
                              <a:xfrm>
                                <a:off x="3907500" y="1320006"/>
                                <a:ext cx="1329000" cy="403899"/>
                                <a:chOff x="465250" y="2420050"/>
                                <a:chExt cx="1329000" cy="581400"/>
                              </a:xfrm>
                            </p:grpSpPr>
                            <p:grpSp>
                              <p:nvGrpSpPr>
                                <p:cNvPr id="671" name="Google Shape;671;p27"/>
                                <p:cNvGrpSpPr/>
                                <p:nvPr/>
                              </p:nvGrpSpPr>
                              <p:grpSpPr>
                                <a:xfrm>
                                  <a:off x="465250" y="2420050"/>
                                  <a:ext cx="1329000" cy="193800"/>
                                  <a:chOff x="465250" y="2420050"/>
                                  <a:chExt cx="1329000" cy="193800"/>
                                </a:xfrm>
                              </p:grpSpPr>
                              <p:sp>
                                <p:nvSpPr>
                                  <p:cNvPr id="672" name="Google Shape;672;p27"/>
                                  <p:cNvSpPr/>
                                  <p:nvPr/>
                                </p:nvSpPr>
                                <p:spPr>
                                  <a:xfrm>
                                    <a:off x="4652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Destination</a:t>
                                    </a:r>
                                    <a:endParaRPr sz="1900"/>
                                  </a:p>
                                </p:txBody>
                              </p:sp>
                              <p:sp>
                                <p:nvSpPr>
                                  <p:cNvPr id="673" name="Google Shape;673;p27"/>
                                  <p:cNvSpPr/>
                                  <p:nvPr/>
                                </p:nvSpPr>
                                <p:spPr>
                                  <a:xfrm>
                                    <a:off x="11297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Target</a:t>
                                    </a:r>
                                    <a:endParaRPr sz="1900"/>
                                  </a:p>
                                </p:txBody>
                              </p:sp>
                            </p:grpSp>
                            <p:grpSp>
                              <p:nvGrpSpPr>
                                <p:cNvPr id="674" name="Google Shape;674;p27"/>
                                <p:cNvGrpSpPr/>
                                <p:nvPr/>
                              </p:nvGrpSpPr>
                              <p:grpSpPr>
                                <a:xfrm>
                                  <a:off x="465250" y="2613850"/>
                                  <a:ext cx="1329000" cy="193800"/>
                                  <a:chOff x="465250" y="2420050"/>
                                  <a:chExt cx="1329000" cy="193800"/>
                                </a:xfrm>
                              </p:grpSpPr>
                              <p:sp>
                                <p:nvSpPr>
                                  <p:cNvPr id="667" name="Google Shape;667;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1900"/>
                                  </a:p>
                                </p:txBody>
                              </p:sp>
                              <p:sp>
                                <p:nvSpPr>
                                  <p:cNvPr id="669" name="Google Shape;669;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local</a:t>
                                    </a:r>
                                    <a:endParaRPr sz="1900"/>
                                  </a:p>
                                </p:txBody>
                              </p:sp>
                            </p:grpSp>
                            <p:grpSp>
                              <p:nvGrpSpPr>
                                <p:cNvPr id="675" name="Google Shape;675;p27"/>
                                <p:cNvGrpSpPr/>
                                <p:nvPr/>
                              </p:nvGrpSpPr>
                              <p:grpSpPr>
                                <a:xfrm>
                                  <a:off x="465250" y="2807650"/>
                                  <a:ext cx="1329000" cy="193800"/>
                                  <a:chOff x="465250" y="2420050"/>
                                  <a:chExt cx="1329000" cy="193800"/>
                                </a:xfrm>
                              </p:grpSpPr>
                              <p:sp>
                                <p:nvSpPr>
                                  <p:cNvPr id="676" name="Google Shape;676;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1900"/>
                                  </a:p>
                                </p:txBody>
                              </p:sp>
                              <p:sp>
                                <p:nvSpPr>
                                  <p:cNvPr id="677" name="Google Shape;677;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igw-id</a:t>
                                    </a:r>
                                    <a:endParaRPr sz="1900"/>
                                  </a:p>
                                </p:txBody>
                              </p:sp>
                            </p:grpSp>
                          </p:grpSp>
                        </p:grpSp>
                        <p:cxnSp>
                          <p:nvCxnSpPr>
                            <p:cNvPr id="678" name="Google Shape;678;p27"/>
                            <p:cNvCxnSpPr>
                              <a:stCxn id="642" idx="2"/>
                              <a:endCxn id="665" idx="0"/>
                            </p:cNvCxnSpPr>
                            <p:nvPr/>
                          </p:nvCxnSpPr>
                          <p:spPr>
                            <a:xfrm>
                              <a:off x="4598350" y="360775"/>
                              <a:ext cx="0" cy="518100"/>
                            </a:xfrm>
                            <a:prstGeom prst="straightConnector1">
                              <a:avLst/>
                            </a:prstGeom>
                            <a:noFill/>
                            <a:ln w="9525" cap="flat" cmpd="sng">
                              <a:solidFill>
                                <a:schemeClr val="dk2"/>
                              </a:solidFill>
                              <a:prstDash val="solid"/>
                              <a:round/>
                              <a:headEnd type="none" w="med" len="med"/>
                              <a:tailEnd type="none" w="med" len="med"/>
                            </a:ln>
                          </p:spPr>
                        </p:cxnSp>
                      </p:grpSp>
                      <p:grpSp>
                        <p:nvGrpSpPr>
                          <p:cNvPr id="679" name="Google Shape;679;p27"/>
                          <p:cNvGrpSpPr/>
                          <p:nvPr/>
                        </p:nvGrpSpPr>
                        <p:grpSpPr>
                          <a:xfrm>
                            <a:off x="2340813" y="2616251"/>
                            <a:ext cx="1256700" cy="2046044"/>
                            <a:chOff x="2314475" y="1103325"/>
                            <a:chExt cx="1256700" cy="1421950"/>
                          </a:xfrm>
                        </p:grpSpPr>
                        <p:sp>
                          <p:nvSpPr>
                            <p:cNvPr id="680" name="Google Shape;680;p27"/>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1" name="Google Shape;681;p27"/>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private-subnet-1a</a:t>
                              </a:r>
                              <a:endParaRPr sz="800" b="1"/>
                            </a:p>
                          </p:txBody>
                        </p:sp>
                      </p:grpSp>
                      <p:sp>
                        <p:nvSpPr>
                          <p:cNvPr id="682" name="Google Shape;682;p27"/>
                          <p:cNvSpPr txBox="1"/>
                          <p:nvPr/>
                        </p:nvSpPr>
                        <p:spPr>
                          <a:xfrm>
                            <a:off x="2625963" y="2758225"/>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172.16.3.0/24</a:t>
                            </a:r>
                            <a:endParaRPr sz="800" b="1"/>
                          </a:p>
                        </p:txBody>
                      </p:sp>
                      <p:grpSp>
                        <p:nvGrpSpPr>
                          <p:cNvPr id="683" name="Google Shape;683;p27"/>
                          <p:cNvGrpSpPr/>
                          <p:nvPr/>
                        </p:nvGrpSpPr>
                        <p:grpSpPr>
                          <a:xfrm>
                            <a:off x="5617413" y="2616251"/>
                            <a:ext cx="1256700" cy="2046044"/>
                            <a:chOff x="2314475" y="1103325"/>
                            <a:chExt cx="1256700" cy="1421950"/>
                          </a:xfrm>
                        </p:grpSpPr>
                        <p:sp>
                          <p:nvSpPr>
                            <p:cNvPr id="684" name="Google Shape;684;p27"/>
                            <p:cNvSpPr/>
                            <p:nvPr/>
                          </p:nvSpPr>
                          <p:spPr>
                            <a:xfrm>
                              <a:off x="2314475" y="1186375"/>
                              <a:ext cx="1256700" cy="13389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5" name="Google Shape;685;p27"/>
                            <p:cNvSpPr/>
                            <p:nvPr/>
                          </p:nvSpPr>
                          <p:spPr>
                            <a:xfrm>
                              <a:off x="2527625" y="1103325"/>
                              <a:ext cx="830400" cy="171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800" b="1"/>
                                <a:t>private-subnet-1c</a:t>
                              </a:r>
                              <a:endParaRPr sz="800" b="1"/>
                            </a:p>
                          </p:txBody>
                        </p:sp>
                      </p:grpSp>
                      <p:sp>
                        <p:nvSpPr>
                          <p:cNvPr id="686" name="Google Shape;686;p27"/>
                          <p:cNvSpPr txBox="1"/>
                          <p:nvPr/>
                        </p:nvSpPr>
                        <p:spPr>
                          <a:xfrm>
                            <a:off x="5857900" y="2758225"/>
                            <a:ext cx="8028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172.16.4.0/24</a:t>
                            </a:r>
                            <a:endParaRPr sz="800" b="1"/>
                          </a:p>
                        </p:txBody>
                      </p:sp>
                    </p:grpSp>
                    <p:pic>
                      <p:nvPicPr>
                        <p:cNvPr id="687" name="Google Shape;687;p27"/>
                        <p:cNvPicPr preferRelativeResize="0"/>
                        <p:nvPr/>
                      </p:nvPicPr>
                      <p:blipFill>
                        <a:blip r:embed="rId6">
                          <a:alphaModFix/>
                        </a:blip>
                        <a:stretch>
                          <a:fillRect/>
                        </a:stretch>
                      </p:blipFill>
                      <p:spPr>
                        <a:xfrm>
                          <a:off x="2801262" y="1380149"/>
                          <a:ext cx="335825" cy="335850"/>
                        </a:xfrm>
                        <a:prstGeom prst="rect">
                          <a:avLst/>
                        </a:prstGeom>
                        <a:noFill/>
                        <a:ln>
                          <a:noFill/>
                        </a:ln>
                      </p:spPr>
                    </p:pic>
                    <p:sp>
                      <p:nvSpPr>
                        <p:cNvPr id="688" name="Google Shape;688;p27"/>
                        <p:cNvSpPr txBox="1"/>
                        <p:nvPr/>
                      </p:nvSpPr>
                      <p:spPr>
                        <a:xfrm>
                          <a:off x="2553975" y="1740275"/>
                          <a:ext cx="830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NAT gateway</a:t>
                          </a:r>
                          <a:endParaRPr sz="800" b="1"/>
                        </a:p>
                      </p:txBody>
                    </p:sp>
                  </p:grpSp>
                  <p:grpSp>
                    <p:nvGrpSpPr>
                      <p:cNvPr id="689" name="Google Shape;689;p27"/>
                      <p:cNvGrpSpPr/>
                      <p:nvPr/>
                    </p:nvGrpSpPr>
                    <p:grpSpPr>
                      <a:xfrm>
                        <a:off x="3597513" y="3452423"/>
                        <a:ext cx="2019900" cy="246600"/>
                        <a:chOff x="3597513" y="3452423"/>
                        <a:chExt cx="2019900" cy="246600"/>
                      </a:xfrm>
                    </p:grpSpPr>
                    <p:cxnSp>
                      <p:nvCxnSpPr>
                        <p:cNvPr id="690" name="Google Shape;690;p27"/>
                        <p:cNvCxnSpPr>
                          <a:stCxn id="680" idx="3"/>
                          <a:endCxn id="691" idx="1"/>
                        </p:cNvCxnSpPr>
                        <p:nvPr/>
                      </p:nvCxnSpPr>
                      <p:spPr>
                        <a:xfrm rot="10800000" flipH="1">
                          <a:off x="3597513" y="3452423"/>
                          <a:ext cx="356700" cy="246600"/>
                        </a:xfrm>
                        <a:prstGeom prst="straightConnector1">
                          <a:avLst/>
                        </a:prstGeom>
                        <a:noFill/>
                        <a:ln w="9525" cap="flat" cmpd="sng">
                          <a:solidFill>
                            <a:schemeClr val="dk2"/>
                          </a:solidFill>
                          <a:prstDash val="solid"/>
                          <a:round/>
                          <a:headEnd type="none" w="med" len="med"/>
                          <a:tailEnd type="none" w="med" len="med"/>
                        </a:ln>
                      </p:spPr>
                    </p:cxnSp>
                    <p:cxnSp>
                      <p:nvCxnSpPr>
                        <p:cNvPr id="692" name="Google Shape;692;p27"/>
                        <p:cNvCxnSpPr>
                          <a:stCxn id="684" idx="1"/>
                          <a:endCxn id="693" idx="3"/>
                        </p:cNvCxnSpPr>
                        <p:nvPr/>
                      </p:nvCxnSpPr>
                      <p:spPr>
                        <a:xfrm rot="10800000">
                          <a:off x="5283213" y="3452423"/>
                          <a:ext cx="334200" cy="246600"/>
                        </a:xfrm>
                        <a:prstGeom prst="straightConnector1">
                          <a:avLst/>
                        </a:prstGeom>
                        <a:noFill/>
                        <a:ln w="9525" cap="flat" cmpd="sng">
                          <a:solidFill>
                            <a:schemeClr val="dk2"/>
                          </a:solidFill>
                          <a:prstDash val="solid"/>
                          <a:round/>
                          <a:headEnd type="none" w="med" len="med"/>
                          <a:tailEnd type="none" w="med" len="med"/>
                        </a:ln>
                      </p:spPr>
                    </p:cxnSp>
                  </p:grpSp>
                </p:grpSp>
                <p:grpSp>
                  <p:nvGrpSpPr>
                    <p:cNvPr id="694" name="Google Shape;694;p27"/>
                    <p:cNvGrpSpPr/>
                    <p:nvPr/>
                  </p:nvGrpSpPr>
                  <p:grpSpPr>
                    <a:xfrm>
                      <a:off x="3954063" y="2786975"/>
                      <a:ext cx="1329000" cy="867505"/>
                      <a:chOff x="3954063" y="2786975"/>
                      <a:chExt cx="1329000" cy="867505"/>
                    </a:xfrm>
                  </p:grpSpPr>
                  <p:grpSp>
                    <p:nvGrpSpPr>
                      <p:cNvPr id="695" name="Google Shape;695;p27"/>
                      <p:cNvGrpSpPr/>
                      <p:nvPr/>
                    </p:nvGrpSpPr>
                    <p:grpSpPr>
                      <a:xfrm>
                        <a:off x="3954063" y="3250581"/>
                        <a:ext cx="1329000" cy="403899"/>
                        <a:chOff x="7352838" y="2309806"/>
                        <a:chExt cx="1329000" cy="403899"/>
                      </a:xfrm>
                    </p:grpSpPr>
                    <p:grpSp>
                      <p:nvGrpSpPr>
                        <p:cNvPr id="696" name="Google Shape;696;p27"/>
                        <p:cNvGrpSpPr/>
                        <p:nvPr/>
                      </p:nvGrpSpPr>
                      <p:grpSpPr>
                        <a:xfrm>
                          <a:off x="7352838" y="2579072"/>
                          <a:ext cx="1329000" cy="134633"/>
                          <a:chOff x="3884250" y="2544492"/>
                          <a:chExt cx="1329000" cy="193800"/>
                        </a:xfrm>
                      </p:grpSpPr>
                      <p:sp>
                        <p:nvSpPr>
                          <p:cNvPr id="697" name="Google Shape;697;p27"/>
                          <p:cNvSpPr/>
                          <p:nvPr/>
                        </p:nvSpPr>
                        <p:spPr>
                          <a:xfrm>
                            <a:off x="38842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1900"/>
                          </a:p>
                        </p:txBody>
                      </p:sp>
                      <p:sp>
                        <p:nvSpPr>
                          <p:cNvPr id="698" name="Google Shape;698;p27"/>
                          <p:cNvSpPr/>
                          <p:nvPr/>
                        </p:nvSpPr>
                        <p:spPr>
                          <a:xfrm>
                            <a:off x="45487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nat1-id</a:t>
                            </a:r>
                            <a:endParaRPr sz="1900"/>
                          </a:p>
                        </p:txBody>
                      </p:sp>
                    </p:grpSp>
                    <p:grpSp>
                      <p:nvGrpSpPr>
                        <p:cNvPr id="699" name="Google Shape;699;p27"/>
                        <p:cNvGrpSpPr/>
                        <p:nvPr/>
                      </p:nvGrpSpPr>
                      <p:grpSpPr>
                        <a:xfrm>
                          <a:off x="7352838" y="2444439"/>
                          <a:ext cx="1329000" cy="134633"/>
                          <a:chOff x="3884250" y="2544492"/>
                          <a:chExt cx="1329000" cy="193800"/>
                        </a:xfrm>
                      </p:grpSpPr>
                      <p:sp>
                        <p:nvSpPr>
                          <p:cNvPr id="691" name="Google Shape;691;p27"/>
                          <p:cNvSpPr/>
                          <p:nvPr/>
                        </p:nvSpPr>
                        <p:spPr>
                          <a:xfrm>
                            <a:off x="38842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1900"/>
                          </a:p>
                        </p:txBody>
                      </p:sp>
                      <p:sp>
                        <p:nvSpPr>
                          <p:cNvPr id="693" name="Google Shape;693;p27"/>
                          <p:cNvSpPr/>
                          <p:nvPr/>
                        </p:nvSpPr>
                        <p:spPr>
                          <a:xfrm>
                            <a:off x="4548750" y="2544492"/>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local</a:t>
                            </a:r>
                            <a:endParaRPr sz="1900"/>
                          </a:p>
                        </p:txBody>
                      </p:sp>
                    </p:grpSp>
                    <p:grpSp>
                      <p:nvGrpSpPr>
                        <p:cNvPr id="700" name="Google Shape;700;p27"/>
                        <p:cNvGrpSpPr/>
                        <p:nvPr/>
                      </p:nvGrpSpPr>
                      <p:grpSpPr>
                        <a:xfrm>
                          <a:off x="7352838" y="2309806"/>
                          <a:ext cx="1329000" cy="134633"/>
                          <a:chOff x="3884250" y="2544492"/>
                          <a:chExt cx="1329000" cy="193800"/>
                        </a:xfrm>
                      </p:grpSpPr>
                      <p:sp>
                        <p:nvSpPr>
                          <p:cNvPr id="701" name="Google Shape;701;p27"/>
                          <p:cNvSpPr/>
                          <p:nvPr/>
                        </p:nvSpPr>
                        <p:spPr>
                          <a:xfrm>
                            <a:off x="3884250" y="2544492"/>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Destination</a:t>
                            </a:r>
                            <a:endParaRPr sz="1900"/>
                          </a:p>
                        </p:txBody>
                      </p:sp>
                      <p:sp>
                        <p:nvSpPr>
                          <p:cNvPr id="702" name="Google Shape;702;p27"/>
                          <p:cNvSpPr/>
                          <p:nvPr/>
                        </p:nvSpPr>
                        <p:spPr>
                          <a:xfrm>
                            <a:off x="4548750" y="2544492"/>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Target</a:t>
                            </a:r>
                            <a:endParaRPr sz="1900"/>
                          </a:p>
                        </p:txBody>
                      </p:sp>
                    </p:grpSp>
                  </p:grpSp>
                  <p:pic>
                    <p:nvPicPr>
                      <p:cNvPr id="703" name="Google Shape;703;p27"/>
                      <p:cNvPicPr preferRelativeResize="0"/>
                      <p:nvPr/>
                    </p:nvPicPr>
                    <p:blipFill>
                      <a:blip r:embed="rId5">
                        <a:alphaModFix/>
                      </a:blip>
                      <a:stretch>
                        <a:fillRect/>
                      </a:stretch>
                    </p:blipFill>
                    <p:spPr>
                      <a:xfrm>
                        <a:off x="4386763" y="2786975"/>
                        <a:ext cx="463601" cy="463601"/>
                      </a:xfrm>
                      <a:prstGeom prst="rect">
                        <a:avLst/>
                      </a:prstGeom>
                      <a:noFill/>
                      <a:ln>
                        <a:noFill/>
                      </a:ln>
                    </p:spPr>
                  </p:pic>
                </p:grpSp>
              </p:grpSp>
            </p:grpSp>
            <p:sp>
              <p:nvSpPr>
                <p:cNvPr id="625" name="Google Shape;625;p27"/>
                <p:cNvSpPr/>
                <p:nvPr/>
              </p:nvSpPr>
              <p:spPr>
                <a:xfrm>
                  <a:off x="2131788" y="998105"/>
                  <a:ext cx="4927500" cy="1595400"/>
                </a:xfrm>
                <a:prstGeom prst="rect">
                  <a:avLst/>
                </a:prstGeom>
                <a:noFill/>
                <a:ln w="9525" cap="flat" cmpd="sng">
                  <a:solidFill>
                    <a:srgbClr val="0000F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4" name="Google Shape;574;p27"/>
                <p:cNvSpPr/>
                <p:nvPr/>
              </p:nvSpPr>
              <p:spPr>
                <a:xfrm>
                  <a:off x="2131763" y="2653587"/>
                  <a:ext cx="4927500" cy="2133900"/>
                </a:xfrm>
                <a:prstGeom prst="rect">
                  <a:avLst/>
                </a:prstGeom>
                <a:noFill/>
                <a:ln w="9525" cap="flat" cmpd="sng">
                  <a:solidFill>
                    <a:srgbClr val="0000F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04" name="Google Shape;704;p27"/>
              <p:cNvGrpSpPr/>
              <p:nvPr/>
            </p:nvGrpSpPr>
            <p:grpSpPr>
              <a:xfrm>
                <a:off x="6173675" y="2070946"/>
                <a:ext cx="1747025" cy="134700"/>
                <a:chOff x="6326125" y="3834821"/>
                <a:chExt cx="1747025" cy="134700"/>
              </a:xfrm>
            </p:grpSpPr>
            <p:grpSp>
              <p:nvGrpSpPr>
                <p:cNvPr id="705" name="Google Shape;705;p27"/>
                <p:cNvGrpSpPr/>
                <p:nvPr/>
              </p:nvGrpSpPr>
              <p:grpSpPr>
                <a:xfrm>
                  <a:off x="6326125" y="3834821"/>
                  <a:ext cx="1164736" cy="134633"/>
                  <a:chOff x="465250" y="2420050"/>
                  <a:chExt cx="1329000" cy="193800"/>
                </a:xfrm>
              </p:grpSpPr>
              <p:sp>
                <p:nvSpPr>
                  <p:cNvPr id="706" name="Google Shape;706;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707" name="Google Shape;707;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8080</a:t>
                    </a:r>
                    <a:endParaRPr sz="1900"/>
                  </a:p>
                </p:txBody>
              </p:sp>
            </p:grpSp>
            <p:sp>
              <p:nvSpPr>
                <p:cNvPr id="708" name="Google Shape;708;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700" b="1">
                    <a:solidFill>
                      <a:schemeClr val="dk1"/>
                    </a:solidFill>
                  </a:endParaRPr>
                </a:p>
              </p:txBody>
            </p:sp>
          </p:grpSp>
          <p:grpSp>
            <p:nvGrpSpPr>
              <p:cNvPr id="709" name="Google Shape;709;p27"/>
              <p:cNvGrpSpPr/>
              <p:nvPr/>
            </p:nvGrpSpPr>
            <p:grpSpPr>
              <a:xfrm>
                <a:off x="6173675" y="2205646"/>
                <a:ext cx="1747025" cy="134700"/>
                <a:chOff x="6326125" y="3834821"/>
                <a:chExt cx="1747025" cy="134700"/>
              </a:xfrm>
            </p:grpSpPr>
            <p:grpSp>
              <p:nvGrpSpPr>
                <p:cNvPr id="710" name="Google Shape;710;p27"/>
                <p:cNvGrpSpPr/>
                <p:nvPr/>
              </p:nvGrpSpPr>
              <p:grpSpPr>
                <a:xfrm>
                  <a:off x="6326125" y="3834821"/>
                  <a:ext cx="1164736" cy="134633"/>
                  <a:chOff x="465250" y="2420050"/>
                  <a:chExt cx="1329000" cy="193800"/>
                </a:xfrm>
              </p:grpSpPr>
              <p:sp>
                <p:nvSpPr>
                  <p:cNvPr id="711" name="Google Shape;711;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712" name="Google Shape;712;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8090</a:t>
                    </a:r>
                    <a:endParaRPr sz="1900"/>
                  </a:p>
                </p:txBody>
              </p:sp>
            </p:grpSp>
            <p:sp>
              <p:nvSpPr>
                <p:cNvPr id="713" name="Google Shape;713;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700" b="1">
                    <a:solidFill>
                      <a:schemeClr val="dk1"/>
                    </a:solidFill>
                  </a:endParaRPr>
                </a:p>
              </p:txBody>
            </p:sp>
          </p:grpSp>
          <p:grpSp>
            <p:nvGrpSpPr>
              <p:cNvPr id="714" name="Google Shape;714;p27"/>
              <p:cNvGrpSpPr/>
              <p:nvPr/>
            </p:nvGrpSpPr>
            <p:grpSpPr>
              <a:xfrm>
                <a:off x="6173675" y="2340346"/>
                <a:ext cx="1747025" cy="134700"/>
                <a:chOff x="6326125" y="3834821"/>
                <a:chExt cx="1747025" cy="134700"/>
              </a:xfrm>
            </p:grpSpPr>
            <p:grpSp>
              <p:nvGrpSpPr>
                <p:cNvPr id="715" name="Google Shape;715;p27"/>
                <p:cNvGrpSpPr/>
                <p:nvPr/>
              </p:nvGrpSpPr>
              <p:grpSpPr>
                <a:xfrm>
                  <a:off x="6326125" y="3834821"/>
                  <a:ext cx="1164736" cy="134633"/>
                  <a:chOff x="465250" y="2420050"/>
                  <a:chExt cx="1329000" cy="193800"/>
                </a:xfrm>
              </p:grpSpPr>
              <p:sp>
                <p:nvSpPr>
                  <p:cNvPr id="716" name="Google Shape;716;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717" name="Google Shape;717;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40000-50000</a:t>
                    </a:r>
                    <a:endParaRPr sz="1900"/>
                  </a:p>
                </p:txBody>
              </p:sp>
            </p:grpSp>
            <p:sp>
              <p:nvSpPr>
                <p:cNvPr id="718" name="Google Shape;718;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700" b="1">
                    <a:solidFill>
                      <a:schemeClr val="dk1"/>
                    </a:solidFill>
                  </a:endParaRPr>
                </a:p>
              </p:txBody>
            </p:sp>
          </p:grpSp>
          <p:grpSp>
            <p:nvGrpSpPr>
              <p:cNvPr id="719" name="Google Shape;719;p27"/>
              <p:cNvGrpSpPr/>
              <p:nvPr/>
            </p:nvGrpSpPr>
            <p:grpSpPr>
              <a:xfrm>
                <a:off x="6173675" y="1666846"/>
                <a:ext cx="1747025" cy="134700"/>
                <a:chOff x="6326125" y="3834821"/>
                <a:chExt cx="1747025" cy="134700"/>
              </a:xfrm>
            </p:grpSpPr>
            <p:grpSp>
              <p:nvGrpSpPr>
                <p:cNvPr id="720" name="Google Shape;720;p27"/>
                <p:cNvGrpSpPr/>
                <p:nvPr/>
              </p:nvGrpSpPr>
              <p:grpSpPr>
                <a:xfrm>
                  <a:off x="6326125" y="3834821"/>
                  <a:ext cx="1164736" cy="134633"/>
                  <a:chOff x="465250" y="2420050"/>
                  <a:chExt cx="1329000" cy="193800"/>
                </a:xfrm>
              </p:grpSpPr>
              <p:sp>
                <p:nvSpPr>
                  <p:cNvPr id="721" name="Google Shape;721;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HTTP</a:t>
                    </a:r>
                    <a:endParaRPr sz="1900"/>
                  </a:p>
                </p:txBody>
              </p:sp>
              <p:sp>
                <p:nvSpPr>
                  <p:cNvPr id="722" name="Google Shape;722;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a:t>
                    </a:r>
                    <a:endParaRPr sz="1900"/>
                  </a:p>
                </p:txBody>
              </p:sp>
            </p:grpSp>
            <p:sp>
              <p:nvSpPr>
                <p:cNvPr id="723" name="Google Shape;723;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700" b="1">
                    <a:solidFill>
                      <a:schemeClr val="dk1"/>
                    </a:solidFill>
                  </a:endParaRPr>
                </a:p>
              </p:txBody>
            </p:sp>
          </p:grpSp>
          <p:grpSp>
            <p:nvGrpSpPr>
              <p:cNvPr id="724" name="Google Shape;724;p27"/>
              <p:cNvGrpSpPr/>
              <p:nvPr/>
            </p:nvGrpSpPr>
            <p:grpSpPr>
              <a:xfrm>
                <a:off x="6173675" y="1801546"/>
                <a:ext cx="1747025" cy="134700"/>
                <a:chOff x="6326125" y="3834821"/>
                <a:chExt cx="1747025" cy="134700"/>
              </a:xfrm>
            </p:grpSpPr>
            <p:grpSp>
              <p:nvGrpSpPr>
                <p:cNvPr id="725" name="Google Shape;725;p27"/>
                <p:cNvGrpSpPr/>
                <p:nvPr/>
              </p:nvGrpSpPr>
              <p:grpSpPr>
                <a:xfrm>
                  <a:off x="6326125" y="3834821"/>
                  <a:ext cx="1164736" cy="134633"/>
                  <a:chOff x="465250" y="2420050"/>
                  <a:chExt cx="1329000" cy="193800"/>
                </a:xfrm>
              </p:grpSpPr>
              <p:sp>
                <p:nvSpPr>
                  <p:cNvPr id="726" name="Google Shape;726;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HTTPS</a:t>
                    </a:r>
                    <a:endParaRPr sz="1900"/>
                  </a:p>
                </p:txBody>
              </p:sp>
              <p:sp>
                <p:nvSpPr>
                  <p:cNvPr id="727" name="Google Shape;727;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443</a:t>
                    </a:r>
                    <a:endParaRPr sz="1900"/>
                  </a:p>
                </p:txBody>
              </p:sp>
            </p:grpSp>
            <p:sp>
              <p:nvSpPr>
                <p:cNvPr id="728" name="Google Shape;728;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700" b="1">
                    <a:solidFill>
                      <a:schemeClr val="dk1"/>
                    </a:solidFill>
                  </a:endParaRPr>
                </a:p>
              </p:txBody>
            </p:sp>
          </p:grpSp>
          <p:grpSp>
            <p:nvGrpSpPr>
              <p:cNvPr id="729" name="Google Shape;729;p27"/>
              <p:cNvGrpSpPr/>
              <p:nvPr/>
            </p:nvGrpSpPr>
            <p:grpSpPr>
              <a:xfrm>
                <a:off x="6173675" y="1936246"/>
                <a:ext cx="1747025" cy="134700"/>
                <a:chOff x="6326125" y="3834821"/>
                <a:chExt cx="1747025" cy="134700"/>
              </a:xfrm>
            </p:grpSpPr>
            <p:grpSp>
              <p:nvGrpSpPr>
                <p:cNvPr id="730" name="Google Shape;730;p27"/>
                <p:cNvGrpSpPr/>
                <p:nvPr/>
              </p:nvGrpSpPr>
              <p:grpSpPr>
                <a:xfrm>
                  <a:off x="6326125" y="3834821"/>
                  <a:ext cx="1164736" cy="134633"/>
                  <a:chOff x="465250" y="2420050"/>
                  <a:chExt cx="1329000" cy="193800"/>
                </a:xfrm>
              </p:grpSpPr>
              <p:sp>
                <p:nvSpPr>
                  <p:cNvPr id="731" name="Google Shape;731;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MySQL</a:t>
                    </a:r>
                    <a:endParaRPr sz="1900"/>
                  </a:p>
                </p:txBody>
              </p:sp>
              <p:sp>
                <p:nvSpPr>
                  <p:cNvPr id="732" name="Google Shape;732;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1024-65535</a:t>
                    </a:r>
                    <a:endParaRPr sz="1900"/>
                  </a:p>
                </p:txBody>
              </p:sp>
            </p:grpSp>
            <p:sp>
              <p:nvSpPr>
                <p:cNvPr id="733" name="Google Shape;733;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700" b="1">
                    <a:solidFill>
                      <a:schemeClr val="dk1"/>
                    </a:solidFill>
                  </a:endParaRPr>
                </a:p>
              </p:txBody>
            </p:sp>
          </p:grpSp>
        </p:grpSp>
      </p:grpSp>
      <p:sp>
        <p:nvSpPr>
          <p:cNvPr id="734" name="Google Shape;734;p27"/>
          <p:cNvSpPr/>
          <p:nvPr/>
        </p:nvSpPr>
        <p:spPr>
          <a:xfrm>
            <a:off x="3377133" y="2472867"/>
            <a:ext cx="1177500" cy="829500"/>
          </a:xfrm>
          <a:prstGeom prst="rect">
            <a:avLst/>
          </a:prstGeom>
          <a:noFill/>
          <a:ln w="9525" cap="flat" cmpd="sng">
            <a:solidFill>
              <a:srgbClr val="FF0000"/>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5" name="Google Shape;735;p27"/>
          <p:cNvSpPr/>
          <p:nvPr/>
        </p:nvSpPr>
        <p:spPr>
          <a:xfrm>
            <a:off x="3277133" y="3944000"/>
            <a:ext cx="1377600" cy="1000800"/>
          </a:xfrm>
          <a:prstGeom prst="rect">
            <a:avLst/>
          </a:prstGeom>
          <a:noFill/>
          <a:ln w="9525" cap="flat" cmpd="sng">
            <a:solidFill>
              <a:srgbClr val="FF0000"/>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210" y="2079334"/>
            <a:ext cx="2329308" cy="179596"/>
            <a:chOff x="6326125" y="3834821"/>
            <a:chExt cx="1747025" cy="134700"/>
          </a:xfrm>
        </p:grpSpPr>
        <p:grpSp>
          <p:nvGrpSpPr>
            <p:cNvPr id="737" name="Google Shape;737;p27"/>
            <p:cNvGrpSpPr/>
            <p:nvPr/>
          </p:nvGrpSpPr>
          <p:grpSpPr>
            <a:xfrm>
              <a:off x="6326125" y="3834821"/>
              <a:ext cx="1164736" cy="134633"/>
              <a:chOff x="465250" y="2420050"/>
              <a:chExt cx="1329000" cy="193800"/>
            </a:xfrm>
          </p:grpSpPr>
          <p:sp>
            <p:nvSpPr>
              <p:cNvPr id="738" name="Google Shape;738;p27"/>
              <p:cNvSpPr/>
              <p:nvPr/>
            </p:nvSpPr>
            <p:spPr>
              <a:xfrm>
                <a:off x="4652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Type</a:t>
                </a:r>
                <a:endParaRPr sz="1900"/>
              </a:p>
            </p:txBody>
          </p:sp>
          <p:sp>
            <p:nvSpPr>
              <p:cNvPr id="739" name="Google Shape;739;p27"/>
              <p:cNvSpPr/>
              <p:nvPr/>
            </p:nvSpPr>
            <p:spPr>
              <a:xfrm>
                <a:off x="11297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Port</a:t>
                </a:r>
                <a:endParaRPr sz="1900"/>
              </a:p>
            </p:txBody>
          </p:sp>
        </p:grpSp>
        <p:sp>
          <p:nvSpPr>
            <p:cNvPr id="740" name="Google Shape;740;p27"/>
            <p:cNvSpPr/>
            <p:nvPr/>
          </p:nvSpPr>
          <p:spPr>
            <a:xfrm>
              <a:off x="7490850" y="3834821"/>
              <a:ext cx="582300" cy="13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Source</a:t>
              </a:r>
              <a:endParaRPr sz="700" b="1">
                <a:solidFill>
                  <a:schemeClr val="dk1"/>
                </a:solidFill>
              </a:endParaRPr>
            </a:p>
          </p:txBody>
        </p:sp>
      </p:grpSp>
      <p:grpSp>
        <p:nvGrpSpPr>
          <p:cNvPr id="741" name="Google Shape;741;p27"/>
          <p:cNvGrpSpPr/>
          <p:nvPr/>
        </p:nvGrpSpPr>
        <p:grpSpPr>
          <a:xfrm>
            <a:off x="-210" y="2258934"/>
            <a:ext cx="2329308" cy="179596"/>
            <a:chOff x="6326125" y="3834821"/>
            <a:chExt cx="1747025" cy="134700"/>
          </a:xfrm>
        </p:grpSpPr>
        <p:grpSp>
          <p:nvGrpSpPr>
            <p:cNvPr id="742" name="Google Shape;742;p27"/>
            <p:cNvGrpSpPr/>
            <p:nvPr/>
          </p:nvGrpSpPr>
          <p:grpSpPr>
            <a:xfrm>
              <a:off x="6326125" y="3834821"/>
              <a:ext cx="1164736" cy="134633"/>
              <a:chOff x="465250" y="2420050"/>
              <a:chExt cx="1329000" cy="193800"/>
            </a:xfrm>
          </p:grpSpPr>
          <p:sp>
            <p:nvSpPr>
              <p:cNvPr id="743" name="Google Shape;743;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SSH</a:t>
                </a:r>
                <a:endParaRPr sz="1900"/>
              </a:p>
            </p:txBody>
          </p:sp>
          <p:sp>
            <p:nvSpPr>
              <p:cNvPr id="744" name="Google Shape;744;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22</a:t>
                </a:r>
                <a:endParaRPr sz="1900"/>
              </a:p>
            </p:txBody>
          </p:sp>
        </p:grpSp>
        <p:sp>
          <p:nvSpPr>
            <p:cNvPr id="745" name="Google Shape;745;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nvGrpSpPr>
          <p:cNvPr id="746" name="Google Shape;746;p27"/>
          <p:cNvGrpSpPr/>
          <p:nvPr/>
        </p:nvGrpSpPr>
        <p:grpSpPr>
          <a:xfrm>
            <a:off x="-210" y="2438534"/>
            <a:ext cx="2329308" cy="179596"/>
            <a:chOff x="6326125" y="3834821"/>
            <a:chExt cx="1747025" cy="134700"/>
          </a:xfrm>
        </p:grpSpPr>
        <p:grpSp>
          <p:nvGrpSpPr>
            <p:cNvPr id="747" name="Google Shape;747;p27"/>
            <p:cNvGrpSpPr/>
            <p:nvPr/>
          </p:nvGrpSpPr>
          <p:grpSpPr>
            <a:xfrm>
              <a:off x="6326125" y="3834821"/>
              <a:ext cx="1164736" cy="134633"/>
              <a:chOff x="465250" y="2420050"/>
              <a:chExt cx="1329000" cy="193800"/>
            </a:xfrm>
          </p:grpSpPr>
          <p:sp>
            <p:nvSpPr>
              <p:cNvPr id="748" name="Google Shape;748;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HTTP</a:t>
                </a:r>
                <a:endParaRPr sz="1900"/>
              </a:p>
            </p:txBody>
          </p:sp>
          <p:sp>
            <p:nvSpPr>
              <p:cNvPr id="749" name="Google Shape;749;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8080</a:t>
                </a:r>
                <a:endParaRPr sz="1900"/>
              </a:p>
            </p:txBody>
          </p:sp>
        </p:grpSp>
        <p:sp>
          <p:nvSpPr>
            <p:cNvPr id="750" name="Google Shape;750;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nvGrpSpPr>
          <p:cNvPr id="751" name="Google Shape;751;p27"/>
          <p:cNvGrpSpPr/>
          <p:nvPr/>
        </p:nvGrpSpPr>
        <p:grpSpPr>
          <a:xfrm>
            <a:off x="-210" y="2618134"/>
            <a:ext cx="2329308" cy="179596"/>
            <a:chOff x="6326125" y="3834821"/>
            <a:chExt cx="1747025" cy="134700"/>
          </a:xfrm>
        </p:grpSpPr>
        <p:grpSp>
          <p:nvGrpSpPr>
            <p:cNvPr id="752" name="Google Shape;752;p27"/>
            <p:cNvGrpSpPr/>
            <p:nvPr/>
          </p:nvGrpSpPr>
          <p:grpSpPr>
            <a:xfrm>
              <a:off x="6326125" y="3834821"/>
              <a:ext cx="1164736" cy="134633"/>
              <a:chOff x="465250" y="2420050"/>
              <a:chExt cx="1329000" cy="193800"/>
            </a:xfrm>
          </p:grpSpPr>
          <p:sp>
            <p:nvSpPr>
              <p:cNvPr id="753" name="Google Shape;753;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MySQL</a:t>
                </a:r>
                <a:endParaRPr sz="1900"/>
              </a:p>
            </p:txBody>
          </p:sp>
          <p:sp>
            <p:nvSpPr>
              <p:cNvPr id="754" name="Google Shape;754;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3306</a:t>
                </a:r>
                <a:endParaRPr sz="1900"/>
              </a:p>
            </p:txBody>
          </p:sp>
        </p:grpSp>
        <p:sp>
          <p:nvSpPr>
            <p:cNvPr id="755" name="Google Shape;755;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nvGrpSpPr>
          <p:cNvPr id="756" name="Google Shape;756;p27"/>
          <p:cNvGrpSpPr/>
          <p:nvPr/>
        </p:nvGrpSpPr>
        <p:grpSpPr>
          <a:xfrm>
            <a:off x="-210" y="2797734"/>
            <a:ext cx="2329308" cy="179596"/>
            <a:chOff x="6326125" y="3834821"/>
            <a:chExt cx="1747025" cy="134700"/>
          </a:xfrm>
        </p:grpSpPr>
        <p:grpSp>
          <p:nvGrpSpPr>
            <p:cNvPr id="757" name="Google Shape;757;p27"/>
            <p:cNvGrpSpPr/>
            <p:nvPr/>
          </p:nvGrpSpPr>
          <p:grpSpPr>
            <a:xfrm>
              <a:off x="6326125" y="3834821"/>
              <a:ext cx="1164736" cy="134633"/>
              <a:chOff x="465250" y="2420050"/>
              <a:chExt cx="1329000" cy="193800"/>
            </a:xfrm>
          </p:grpSpPr>
          <p:sp>
            <p:nvSpPr>
              <p:cNvPr id="758" name="Google Shape;758;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759" name="Google Shape;759;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3000</a:t>
                </a:r>
                <a:endParaRPr sz="1900"/>
              </a:p>
            </p:txBody>
          </p:sp>
        </p:grpSp>
        <p:sp>
          <p:nvSpPr>
            <p:cNvPr id="760" name="Google Shape;760;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sp>
        <p:nvSpPr>
          <p:cNvPr id="761" name="Google Shape;761;p27"/>
          <p:cNvSpPr txBox="1"/>
          <p:nvPr/>
        </p:nvSpPr>
        <p:spPr>
          <a:xfrm>
            <a:off x="478967" y="1754367"/>
            <a:ext cx="1377600" cy="2088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FF0000"/>
                </a:solidFill>
              </a:rPr>
              <a:t>Public Security Group</a:t>
            </a:r>
            <a:endParaRPr sz="800" b="1">
              <a:solidFill>
                <a:srgbClr val="FF0000"/>
              </a:solidFill>
            </a:endParaRPr>
          </a:p>
        </p:txBody>
      </p:sp>
      <p:grpSp>
        <p:nvGrpSpPr>
          <p:cNvPr id="762" name="Google Shape;762;p27"/>
          <p:cNvGrpSpPr/>
          <p:nvPr/>
        </p:nvGrpSpPr>
        <p:grpSpPr>
          <a:xfrm>
            <a:off x="-210" y="5025734"/>
            <a:ext cx="2329308" cy="179596"/>
            <a:chOff x="6326125" y="3834821"/>
            <a:chExt cx="1747025" cy="134700"/>
          </a:xfrm>
        </p:grpSpPr>
        <p:grpSp>
          <p:nvGrpSpPr>
            <p:cNvPr id="763" name="Google Shape;763;p27"/>
            <p:cNvGrpSpPr/>
            <p:nvPr/>
          </p:nvGrpSpPr>
          <p:grpSpPr>
            <a:xfrm>
              <a:off x="6326125" y="3834821"/>
              <a:ext cx="1164736" cy="134633"/>
              <a:chOff x="465250" y="2420050"/>
              <a:chExt cx="1329000" cy="193800"/>
            </a:xfrm>
          </p:grpSpPr>
          <p:sp>
            <p:nvSpPr>
              <p:cNvPr id="764" name="Google Shape;764;p27"/>
              <p:cNvSpPr/>
              <p:nvPr/>
            </p:nvSpPr>
            <p:spPr>
              <a:xfrm>
                <a:off x="4652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Type</a:t>
                </a:r>
                <a:endParaRPr sz="1900"/>
              </a:p>
            </p:txBody>
          </p:sp>
          <p:sp>
            <p:nvSpPr>
              <p:cNvPr id="765" name="Google Shape;765;p27"/>
              <p:cNvSpPr/>
              <p:nvPr/>
            </p:nvSpPr>
            <p:spPr>
              <a:xfrm>
                <a:off x="1129750" y="2420050"/>
                <a:ext cx="664500" cy="19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Port</a:t>
                </a:r>
                <a:endParaRPr sz="1900"/>
              </a:p>
            </p:txBody>
          </p:sp>
        </p:grpSp>
        <p:sp>
          <p:nvSpPr>
            <p:cNvPr id="766" name="Google Shape;766;p27"/>
            <p:cNvSpPr/>
            <p:nvPr/>
          </p:nvSpPr>
          <p:spPr>
            <a:xfrm>
              <a:off x="7490850" y="3834821"/>
              <a:ext cx="582300" cy="134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Source</a:t>
              </a:r>
              <a:endParaRPr sz="700" b="1">
                <a:solidFill>
                  <a:schemeClr val="dk1"/>
                </a:solidFill>
              </a:endParaRPr>
            </a:p>
          </p:txBody>
        </p:sp>
      </p:grpSp>
      <p:grpSp>
        <p:nvGrpSpPr>
          <p:cNvPr id="767" name="Google Shape;767;p27"/>
          <p:cNvGrpSpPr/>
          <p:nvPr/>
        </p:nvGrpSpPr>
        <p:grpSpPr>
          <a:xfrm>
            <a:off x="-210" y="5205334"/>
            <a:ext cx="2329308" cy="179596"/>
            <a:chOff x="6326125" y="3834821"/>
            <a:chExt cx="1747025" cy="134700"/>
          </a:xfrm>
        </p:grpSpPr>
        <p:grpSp>
          <p:nvGrpSpPr>
            <p:cNvPr id="768" name="Google Shape;768;p27"/>
            <p:cNvGrpSpPr/>
            <p:nvPr/>
          </p:nvGrpSpPr>
          <p:grpSpPr>
            <a:xfrm>
              <a:off x="6326125" y="3834821"/>
              <a:ext cx="1164736" cy="134633"/>
              <a:chOff x="465250" y="2420050"/>
              <a:chExt cx="1329000" cy="193800"/>
            </a:xfrm>
          </p:grpSpPr>
          <p:sp>
            <p:nvSpPr>
              <p:cNvPr id="769" name="Google Shape;769;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SSH</a:t>
                </a:r>
                <a:endParaRPr sz="1900"/>
              </a:p>
            </p:txBody>
          </p:sp>
          <p:sp>
            <p:nvSpPr>
              <p:cNvPr id="770" name="Google Shape;770;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22</a:t>
                </a:r>
                <a:endParaRPr sz="1900"/>
              </a:p>
            </p:txBody>
          </p:sp>
        </p:grpSp>
        <p:sp>
          <p:nvSpPr>
            <p:cNvPr id="771" name="Google Shape;771;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nvGrpSpPr>
          <p:cNvPr id="772" name="Google Shape;772;p27"/>
          <p:cNvGrpSpPr/>
          <p:nvPr/>
        </p:nvGrpSpPr>
        <p:grpSpPr>
          <a:xfrm>
            <a:off x="-210" y="5384934"/>
            <a:ext cx="2329308" cy="179596"/>
            <a:chOff x="6326125" y="3834821"/>
            <a:chExt cx="1747025" cy="134700"/>
          </a:xfrm>
        </p:grpSpPr>
        <p:grpSp>
          <p:nvGrpSpPr>
            <p:cNvPr id="773" name="Google Shape;773;p27"/>
            <p:cNvGrpSpPr/>
            <p:nvPr/>
          </p:nvGrpSpPr>
          <p:grpSpPr>
            <a:xfrm>
              <a:off x="6326125" y="3834821"/>
              <a:ext cx="1164736" cy="134633"/>
              <a:chOff x="465250" y="2420050"/>
              <a:chExt cx="1329000" cy="193800"/>
            </a:xfrm>
          </p:grpSpPr>
          <p:sp>
            <p:nvSpPr>
              <p:cNvPr id="774" name="Google Shape;774;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775" name="Google Shape;775;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40000-50000</a:t>
                </a:r>
                <a:endParaRPr sz="1900"/>
              </a:p>
            </p:txBody>
          </p:sp>
        </p:grpSp>
        <p:sp>
          <p:nvSpPr>
            <p:cNvPr id="776" name="Google Shape;776;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52.0.0.0/8</a:t>
              </a:r>
              <a:endParaRPr sz="700" b="1">
                <a:solidFill>
                  <a:schemeClr val="dk1"/>
                </a:solidFill>
              </a:endParaRPr>
            </a:p>
          </p:txBody>
        </p:sp>
      </p:grpSp>
      <p:grpSp>
        <p:nvGrpSpPr>
          <p:cNvPr id="777" name="Google Shape;777;p27"/>
          <p:cNvGrpSpPr/>
          <p:nvPr/>
        </p:nvGrpSpPr>
        <p:grpSpPr>
          <a:xfrm>
            <a:off x="-210" y="5564534"/>
            <a:ext cx="2329308" cy="179596"/>
            <a:chOff x="6326125" y="3834821"/>
            <a:chExt cx="1747025" cy="134700"/>
          </a:xfrm>
        </p:grpSpPr>
        <p:grpSp>
          <p:nvGrpSpPr>
            <p:cNvPr id="778" name="Google Shape;778;p27"/>
            <p:cNvGrpSpPr/>
            <p:nvPr/>
          </p:nvGrpSpPr>
          <p:grpSpPr>
            <a:xfrm>
              <a:off x="6326125" y="3834821"/>
              <a:ext cx="1164736" cy="134633"/>
              <a:chOff x="465250" y="2420050"/>
              <a:chExt cx="1329000" cy="193800"/>
            </a:xfrm>
          </p:grpSpPr>
          <p:sp>
            <p:nvSpPr>
              <p:cNvPr id="779" name="Google Shape;779;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780" name="Google Shape;780;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8090</a:t>
                </a:r>
                <a:endParaRPr sz="1900"/>
              </a:p>
            </p:txBody>
          </p:sp>
        </p:grpSp>
        <p:sp>
          <p:nvSpPr>
            <p:cNvPr id="781" name="Google Shape;781;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nvGrpSpPr>
          <p:cNvPr id="782" name="Google Shape;782;p27"/>
          <p:cNvGrpSpPr/>
          <p:nvPr/>
        </p:nvGrpSpPr>
        <p:grpSpPr>
          <a:xfrm>
            <a:off x="-210" y="5744134"/>
            <a:ext cx="2329308" cy="179596"/>
            <a:chOff x="6326125" y="3834821"/>
            <a:chExt cx="1747025" cy="134700"/>
          </a:xfrm>
        </p:grpSpPr>
        <p:grpSp>
          <p:nvGrpSpPr>
            <p:cNvPr id="783" name="Google Shape;783;p27"/>
            <p:cNvGrpSpPr/>
            <p:nvPr/>
          </p:nvGrpSpPr>
          <p:grpSpPr>
            <a:xfrm>
              <a:off x="6326125" y="3834821"/>
              <a:ext cx="1164736" cy="134633"/>
              <a:chOff x="465250" y="2420050"/>
              <a:chExt cx="1329000" cy="193800"/>
            </a:xfrm>
          </p:grpSpPr>
          <p:sp>
            <p:nvSpPr>
              <p:cNvPr id="784" name="Google Shape;784;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785" name="Google Shape;785;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40000-50000</a:t>
                </a:r>
                <a:endParaRPr sz="1900"/>
              </a:p>
            </p:txBody>
          </p:sp>
        </p:grpSp>
        <p:sp>
          <p:nvSpPr>
            <p:cNvPr id="786" name="Google Shape;786;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52.0.0.0/8</a:t>
              </a:r>
              <a:endParaRPr sz="700" b="1">
                <a:solidFill>
                  <a:schemeClr val="dk1"/>
                </a:solidFill>
              </a:endParaRPr>
            </a:p>
          </p:txBody>
        </p:sp>
      </p:grpSp>
      <p:sp>
        <p:nvSpPr>
          <p:cNvPr id="787" name="Google Shape;787;p27"/>
          <p:cNvSpPr txBox="1"/>
          <p:nvPr/>
        </p:nvSpPr>
        <p:spPr>
          <a:xfrm>
            <a:off x="478967" y="4700767"/>
            <a:ext cx="1377600" cy="2088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FF0000"/>
                </a:solidFill>
              </a:rPr>
              <a:t>Private Security Group</a:t>
            </a:r>
            <a:endParaRPr sz="800" b="1">
              <a:solidFill>
                <a:srgbClr val="FF0000"/>
              </a:solidFill>
            </a:endParaRPr>
          </a:p>
        </p:txBody>
      </p:sp>
      <p:grpSp>
        <p:nvGrpSpPr>
          <p:cNvPr id="788" name="Google Shape;788;p27"/>
          <p:cNvGrpSpPr/>
          <p:nvPr/>
        </p:nvGrpSpPr>
        <p:grpSpPr>
          <a:xfrm>
            <a:off x="-210" y="2970134"/>
            <a:ext cx="2329308" cy="179596"/>
            <a:chOff x="6326125" y="3834821"/>
            <a:chExt cx="1747025" cy="134700"/>
          </a:xfrm>
        </p:grpSpPr>
        <p:grpSp>
          <p:nvGrpSpPr>
            <p:cNvPr id="789" name="Google Shape;789;p27"/>
            <p:cNvGrpSpPr/>
            <p:nvPr/>
          </p:nvGrpSpPr>
          <p:grpSpPr>
            <a:xfrm>
              <a:off x="6326125" y="3834821"/>
              <a:ext cx="1164736" cy="134633"/>
              <a:chOff x="465250" y="2420050"/>
              <a:chExt cx="1329000" cy="193800"/>
            </a:xfrm>
          </p:grpSpPr>
          <p:sp>
            <p:nvSpPr>
              <p:cNvPr id="790" name="Google Shape;790;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HTTPS</a:t>
                </a:r>
                <a:endParaRPr sz="1900"/>
              </a:p>
            </p:txBody>
          </p:sp>
          <p:sp>
            <p:nvSpPr>
              <p:cNvPr id="791" name="Google Shape;791;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443</a:t>
                </a:r>
                <a:endParaRPr sz="1900"/>
              </a:p>
            </p:txBody>
          </p:sp>
        </p:grpSp>
        <p:sp>
          <p:nvSpPr>
            <p:cNvPr id="792" name="Google Shape;792;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nvGrpSpPr>
          <p:cNvPr id="793" name="Google Shape;793;p27"/>
          <p:cNvGrpSpPr/>
          <p:nvPr/>
        </p:nvGrpSpPr>
        <p:grpSpPr>
          <a:xfrm>
            <a:off x="-210" y="3149734"/>
            <a:ext cx="2329308" cy="179596"/>
            <a:chOff x="6326125" y="3834821"/>
            <a:chExt cx="1747025" cy="134700"/>
          </a:xfrm>
        </p:grpSpPr>
        <p:grpSp>
          <p:nvGrpSpPr>
            <p:cNvPr id="794" name="Google Shape;794;p27"/>
            <p:cNvGrpSpPr/>
            <p:nvPr/>
          </p:nvGrpSpPr>
          <p:grpSpPr>
            <a:xfrm>
              <a:off x="6326125" y="3834821"/>
              <a:ext cx="1164736" cy="134633"/>
              <a:chOff x="465250" y="2420050"/>
              <a:chExt cx="1329000" cy="193800"/>
            </a:xfrm>
          </p:grpSpPr>
          <p:sp>
            <p:nvSpPr>
              <p:cNvPr id="795" name="Google Shape;795;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796" name="Google Shape;796;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8090</a:t>
                </a:r>
                <a:endParaRPr sz="1900"/>
              </a:p>
            </p:txBody>
          </p:sp>
        </p:grpSp>
        <p:sp>
          <p:nvSpPr>
            <p:cNvPr id="797" name="Google Shape;797;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grpSp>
        <p:nvGrpSpPr>
          <p:cNvPr id="798" name="Google Shape;798;p27"/>
          <p:cNvGrpSpPr/>
          <p:nvPr/>
        </p:nvGrpSpPr>
        <p:grpSpPr>
          <a:xfrm>
            <a:off x="-210" y="3329334"/>
            <a:ext cx="2329308" cy="179596"/>
            <a:chOff x="6326125" y="3834821"/>
            <a:chExt cx="1747025" cy="134700"/>
          </a:xfrm>
        </p:grpSpPr>
        <p:grpSp>
          <p:nvGrpSpPr>
            <p:cNvPr id="799" name="Google Shape;799;p27"/>
            <p:cNvGrpSpPr/>
            <p:nvPr/>
          </p:nvGrpSpPr>
          <p:grpSpPr>
            <a:xfrm>
              <a:off x="6326125" y="3834821"/>
              <a:ext cx="1164736" cy="134633"/>
              <a:chOff x="465250" y="2420050"/>
              <a:chExt cx="1329000" cy="193800"/>
            </a:xfrm>
          </p:grpSpPr>
          <p:sp>
            <p:nvSpPr>
              <p:cNvPr id="800" name="Google Shape;800;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ICMP</a:t>
                </a:r>
                <a:endParaRPr sz="1900"/>
              </a:p>
            </p:txBody>
          </p:sp>
          <p:sp>
            <p:nvSpPr>
              <p:cNvPr id="801" name="Google Shape;801;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ALL</a:t>
                </a:r>
                <a:endParaRPr sz="1900"/>
              </a:p>
            </p:txBody>
          </p:sp>
        </p:grpSp>
        <p:sp>
          <p:nvSpPr>
            <p:cNvPr id="802" name="Google Shape;802;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0.0.0.0/0</a:t>
              </a:r>
              <a:endParaRPr sz="700" b="1">
                <a:solidFill>
                  <a:schemeClr val="dk1"/>
                </a:solidFill>
              </a:endParaRPr>
            </a:p>
          </p:txBody>
        </p:sp>
      </p:grpSp>
      <p:grpSp>
        <p:nvGrpSpPr>
          <p:cNvPr id="803" name="Google Shape;803;p27"/>
          <p:cNvGrpSpPr/>
          <p:nvPr/>
        </p:nvGrpSpPr>
        <p:grpSpPr>
          <a:xfrm>
            <a:off x="-210" y="3508934"/>
            <a:ext cx="2329308" cy="179596"/>
            <a:chOff x="6326125" y="3834821"/>
            <a:chExt cx="1747025" cy="134700"/>
          </a:xfrm>
        </p:grpSpPr>
        <p:grpSp>
          <p:nvGrpSpPr>
            <p:cNvPr id="804" name="Google Shape;804;p27"/>
            <p:cNvGrpSpPr/>
            <p:nvPr/>
          </p:nvGrpSpPr>
          <p:grpSpPr>
            <a:xfrm>
              <a:off x="6326125" y="3834821"/>
              <a:ext cx="1164736" cy="134633"/>
              <a:chOff x="465250" y="2420050"/>
              <a:chExt cx="1329000" cy="193800"/>
            </a:xfrm>
          </p:grpSpPr>
          <p:sp>
            <p:nvSpPr>
              <p:cNvPr id="805" name="Google Shape;805;p27"/>
              <p:cNvSpPr/>
              <p:nvPr/>
            </p:nvSpPr>
            <p:spPr>
              <a:xfrm>
                <a:off x="4652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TCP</a:t>
                </a:r>
                <a:endParaRPr sz="1900"/>
              </a:p>
            </p:txBody>
          </p:sp>
          <p:sp>
            <p:nvSpPr>
              <p:cNvPr id="806" name="Google Shape;806;p27"/>
              <p:cNvSpPr/>
              <p:nvPr/>
            </p:nvSpPr>
            <p:spPr>
              <a:xfrm>
                <a:off x="1129750" y="2420050"/>
                <a:ext cx="664500" cy="193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1024-65535</a:t>
                </a:r>
                <a:endParaRPr sz="1900"/>
              </a:p>
            </p:txBody>
          </p:sp>
        </p:grpSp>
        <p:sp>
          <p:nvSpPr>
            <p:cNvPr id="807" name="Google Shape;807;p27"/>
            <p:cNvSpPr/>
            <p:nvPr/>
          </p:nvSpPr>
          <p:spPr>
            <a:xfrm>
              <a:off x="7490850" y="3834821"/>
              <a:ext cx="582300" cy="134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chemeClr val="dk1"/>
                  </a:solidFill>
                </a:rPr>
                <a:t>172.16.0.0/16</a:t>
              </a:r>
              <a:endParaRPr sz="700" b="1">
                <a:solidFill>
                  <a:schemeClr val="dk1"/>
                </a:solidFill>
              </a:endParaRPr>
            </a:p>
          </p:txBody>
        </p:sp>
      </p:grpSp>
      <p:cxnSp>
        <p:nvCxnSpPr>
          <p:cNvPr id="808" name="Google Shape;808;p27"/>
          <p:cNvCxnSpPr>
            <a:stCxn id="760" idx="3"/>
            <a:endCxn id="734" idx="1"/>
          </p:cNvCxnSpPr>
          <p:nvPr/>
        </p:nvCxnSpPr>
        <p:spPr>
          <a:xfrm>
            <a:off x="2329098" y="2887532"/>
            <a:ext cx="1047900" cy="0"/>
          </a:xfrm>
          <a:prstGeom prst="straightConnector1">
            <a:avLst/>
          </a:prstGeom>
          <a:noFill/>
          <a:ln w="9525" cap="flat" cmpd="sng">
            <a:solidFill>
              <a:schemeClr val="dk2"/>
            </a:solidFill>
            <a:prstDash val="solid"/>
            <a:round/>
            <a:headEnd type="none" w="med" len="med"/>
            <a:tailEnd type="none" w="med" len="med"/>
          </a:ln>
        </p:spPr>
      </p:cxnSp>
      <p:cxnSp>
        <p:nvCxnSpPr>
          <p:cNvPr id="809" name="Google Shape;809;p27"/>
          <p:cNvCxnSpPr>
            <a:stCxn id="776" idx="3"/>
            <a:endCxn id="735" idx="1"/>
          </p:cNvCxnSpPr>
          <p:nvPr/>
        </p:nvCxnSpPr>
        <p:spPr>
          <a:xfrm rot="10800000" flipH="1">
            <a:off x="2329098" y="4444532"/>
            <a:ext cx="948000" cy="1030200"/>
          </a:xfrm>
          <a:prstGeom prst="straightConnector1">
            <a:avLst/>
          </a:prstGeom>
          <a:noFill/>
          <a:ln w="9525" cap="flat" cmpd="sng">
            <a:solidFill>
              <a:schemeClr val="dk2"/>
            </a:solidFill>
            <a:prstDash val="solid"/>
            <a:round/>
            <a:headEnd type="none" w="med" len="med"/>
            <a:tailEnd type="none" w="med" len="med"/>
          </a:ln>
        </p:spPr>
      </p:cxnSp>
      <p:sp>
        <p:nvSpPr>
          <p:cNvPr id="810" name="Google Shape;810;p27"/>
          <p:cNvSpPr/>
          <p:nvPr/>
        </p:nvSpPr>
        <p:spPr>
          <a:xfrm>
            <a:off x="7761533" y="2438667"/>
            <a:ext cx="1177500" cy="829500"/>
          </a:xfrm>
          <a:prstGeom prst="rect">
            <a:avLst/>
          </a:prstGeom>
          <a:noFill/>
          <a:ln w="9525" cap="flat" cmpd="sng">
            <a:solidFill>
              <a:srgbClr val="FF0000"/>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1" name="Google Shape;811;p27"/>
          <p:cNvSpPr/>
          <p:nvPr/>
        </p:nvSpPr>
        <p:spPr>
          <a:xfrm>
            <a:off x="7661533" y="3962600"/>
            <a:ext cx="1377600" cy="1000800"/>
          </a:xfrm>
          <a:prstGeom prst="rect">
            <a:avLst/>
          </a:prstGeom>
          <a:noFill/>
          <a:ln w="9525" cap="flat" cmpd="sng">
            <a:solidFill>
              <a:srgbClr val="FF0000"/>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28"/>
          <p:cNvGrpSpPr/>
          <p:nvPr/>
        </p:nvGrpSpPr>
        <p:grpSpPr>
          <a:xfrm>
            <a:off x="1340847" y="26"/>
            <a:ext cx="8156527" cy="6800556"/>
            <a:chOff x="1994675" y="637275"/>
            <a:chExt cx="5101975" cy="4474050"/>
          </a:xfrm>
        </p:grpSpPr>
        <p:sp>
          <p:nvSpPr>
            <p:cNvPr id="817" name="Google Shape;817;p28"/>
            <p:cNvSpPr/>
            <p:nvPr/>
          </p:nvSpPr>
          <p:spPr>
            <a:xfrm>
              <a:off x="2047350" y="753525"/>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818" name="Google Shape;818;p28"/>
            <p:cNvPicPr preferRelativeResize="0"/>
            <p:nvPr/>
          </p:nvPicPr>
          <p:blipFill>
            <a:blip r:embed="rId3">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819" name="Google Shape;819;p28"/>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pic>
        <p:nvPicPr>
          <p:cNvPr id="820" name="Google Shape;820;p28"/>
          <p:cNvPicPr preferRelativeResize="0"/>
          <p:nvPr/>
        </p:nvPicPr>
        <p:blipFill>
          <a:blip r:embed="rId4">
            <a:alphaModFix/>
          </a:blip>
          <a:stretch>
            <a:fillRect/>
          </a:stretch>
        </p:blipFill>
        <p:spPr>
          <a:xfrm>
            <a:off x="5275443" y="-1202"/>
            <a:ext cx="421925" cy="431461"/>
          </a:xfrm>
          <a:prstGeom prst="rect">
            <a:avLst/>
          </a:prstGeom>
          <a:noFill/>
          <a:ln>
            <a:noFill/>
          </a:ln>
        </p:spPr>
      </p:pic>
      <p:grpSp>
        <p:nvGrpSpPr>
          <p:cNvPr id="821" name="Google Shape;821;p28"/>
          <p:cNvGrpSpPr/>
          <p:nvPr/>
        </p:nvGrpSpPr>
        <p:grpSpPr>
          <a:xfrm>
            <a:off x="2120264" y="5758089"/>
            <a:ext cx="6692233" cy="813580"/>
            <a:chOff x="1590238" y="4318675"/>
            <a:chExt cx="5019300" cy="610200"/>
          </a:xfrm>
        </p:grpSpPr>
        <p:grpSp>
          <p:nvGrpSpPr>
            <p:cNvPr id="822" name="Google Shape;822;p28"/>
            <p:cNvGrpSpPr/>
            <p:nvPr/>
          </p:nvGrpSpPr>
          <p:grpSpPr>
            <a:xfrm>
              <a:off x="1699275" y="4330529"/>
              <a:ext cx="4831051" cy="586500"/>
              <a:chOff x="1710350" y="3950066"/>
              <a:chExt cx="4831051" cy="586500"/>
            </a:xfrm>
          </p:grpSpPr>
          <p:pic>
            <p:nvPicPr>
              <p:cNvPr id="823" name="Google Shape;823;p28"/>
              <p:cNvPicPr preferRelativeResize="0"/>
              <p:nvPr/>
            </p:nvPicPr>
            <p:blipFill>
              <a:blip r:embed="rId5">
                <a:alphaModFix/>
              </a:blip>
              <a:stretch>
                <a:fillRect/>
              </a:stretch>
            </p:blipFill>
            <p:spPr>
              <a:xfrm>
                <a:off x="1710350" y="3950066"/>
                <a:ext cx="881126" cy="586500"/>
              </a:xfrm>
              <a:prstGeom prst="rect">
                <a:avLst/>
              </a:prstGeom>
              <a:noFill/>
              <a:ln>
                <a:noFill/>
              </a:ln>
            </p:spPr>
          </p:pic>
          <p:pic>
            <p:nvPicPr>
              <p:cNvPr id="824" name="Google Shape;824;p28"/>
              <p:cNvPicPr preferRelativeResize="0"/>
              <p:nvPr/>
            </p:nvPicPr>
            <p:blipFill>
              <a:blip r:embed="rId5">
                <a:alphaModFix/>
              </a:blip>
              <a:stretch>
                <a:fillRect/>
              </a:stretch>
            </p:blipFill>
            <p:spPr>
              <a:xfrm>
                <a:off x="5660275" y="3950066"/>
                <a:ext cx="881126" cy="586500"/>
              </a:xfrm>
              <a:prstGeom prst="rect">
                <a:avLst/>
              </a:prstGeom>
              <a:noFill/>
              <a:ln>
                <a:noFill/>
              </a:ln>
            </p:spPr>
          </p:pic>
        </p:grpSp>
        <p:sp>
          <p:nvSpPr>
            <p:cNvPr id="825" name="Google Shape;825;p28"/>
            <p:cNvSpPr/>
            <p:nvPr/>
          </p:nvSpPr>
          <p:spPr>
            <a:xfrm>
              <a:off x="1590238" y="4318675"/>
              <a:ext cx="5019300" cy="610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26" name="Google Shape;826;p28"/>
          <p:cNvGrpSpPr/>
          <p:nvPr/>
        </p:nvGrpSpPr>
        <p:grpSpPr>
          <a:xfrm>
            <a:off x="6753992" y="1283836"/>
            <a:ext cx="2214351" cy="1187670"/>
            <a:chOff x="5065620" y="1420113"/>
            <a:chExt cx="1660805" cy="890775"/>
          </a:xfrm>
        </p:grpSpPr>
        <p:sp>
          <p:nvSpPr>
            <p:cNvPr id="827" name="Google Shape;827;p28"/>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28" name="Google Shape;828;p28"/>
            <p:cNvGrpSpPr/>
            <p:nvPr/>
          </p:nvGrpSpPr>
          <p:grpSpPr>
            <a:xfrm>
              <a:off x="5149762" y="1866009"/>
              <a:ext cx="691867" cy="378559"/>
              <a:chOff x="1800220" y="1965682"/>
              <a:chExt cx="979289" cy="456700"/>
            </a:xfrm>
          </p:grpSpPr>
          <p:pic>
            <p:nvPicPr>
              <p:cNvPr id="829" name="Google Shape;829;p28"/>
              <p:cNvPicPr preferRelativeResize="0"/>
              <p:nvPr/>
            </p:nvPicPr>
            <p:blipFill>
              <a:blip r:embed="rId6">
                <a:alphaModFix/>
              </a:blip>
              <a:stretch>
                <a:fillRect/>
              </a:stretch>
            </p:blipFill>
            <p:spPr>
              <a:xfrm>
                <a:off x="2065707" y="1965682"/>
                <a:ext cx="713802" cy="456700"/>
              </a:xfrm>
              <a:prstGeom prst="rect">
                <a:avLst/>
              </a:prstGeom>
              <a:noFill/>
              <a:ln>
                <a:noFill/>
              </a:ln>
            </p:spPr>
          </p:pic>
          <p:sp>
            <p:nvSpPr>
              <p:cNvPr id="830" name="Google Shape;830;p28"/>
              <p:cNvSpPr txBox="1"/>
              <p:nvPr/>
            </p:nvSpPr>
            <p:spPr>
              <a:xfrm>
                <a:off x="1800220" y="2119518"/>
                <a:ext cx="372900" cy="14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A</a:t>
                </a:r>
                <a:endParaRPr sz="800" b="1"/>
              </a:p>
            </p:txBody>
          </p:sp>
        </p:grpSp>
        <p:grpSp>
          <p:nvGrpSpPr>
            <p:cNvPr id="831" name="Google Shape;831;p28"/>
            <p:cNvGrpSpPr/>
            <p:nvPr/>
          </p:nvGrpSpPr>
          <p:grpSpPr>
            <a:xfrm>
              <a:off x="5964950" y="1866009"/>
              <a:ext cx="691867" cy="378559"/>
              <a:chOff x="1800220" y="1965682"/>
              <a:chExt cx="979289" cy="456700"/>
            </a:xfrm>
          </p:grpSpPr>
          <p:pic>
            <p:nvPicPr>
              <p:cNvPr id="832" name="Google Shape;832;p28"/>
              <p:cNvPicPr preferRelativeResize="0"/>
              <p:nvPr/>
            </p:nvPicPr>
            <p:blipFill>
              <a:blip r:embed="rId6">
                <a:alphaModFix/>
              </a:blip>
              <a:stretch>
                <a:fillRect/>
              </a:stretch>
            </p:blipFill>
            <p:spPr>
              <a:xfrm>
                <a:off x="2065707" y="1965682"/>
                <a:ext cx="713802" cy="456700"/>
              </a:xfrm>
              <a:prstGeom prst="rect">
                <a:avLst/>
              </a:prstGeom>
              <a:noFill/>
              <a:ln>
                <a:noFill/>
              </a:ln>
            </p:spPr>
          </p:pic>
          <p:sp>
            <p:nvSpPr>
              <p:cNvPr id="833" name="Google Shape;833;p28"/>
              <p:cNvSpPr txBox="1"/>
              <p:nvPr/>
            </p:nvSpPr>
            <p:spPr>
              <a:xfrm>
                <a:off x="1800220" y="2119518"/>
                <a:ext cx="372900" cy="14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C</a:t>
                </a:r>
                <a:endParaRPr sz="800" b="1"/>
              </a:p>
            </p:txBody>
          </p:sp>
        </p:grpSp>
        <p:pic>
          <p:nvPicPr>
            <p:cNvPr id="834" name="Google Shape;834;p28"/>
            <p:cNvPicPr preferRelativeResize="0"/>
            <p:nvPr/>
          </p:nvPicPr>
          <p:blipFill>
            <a:blip r:embed="rId7">
              <a:alphaModFix/>
            </a:blip>
            <a:stretch>
              <a:fillRect/>
            </a:stretch>
          </p:blipFill>
          <p:spPr>
            <a:xfrm>
              <a:off x="5065620" y="1420113"/>
              <a:ext cx="306136" cy="299400"/>
            </a:xfrm>
            <a:prstGeom prst="rect">
              <a:avLst/>
            </a:prstGeom>
            <a:noFill/>
            <a:ln>
              <a:noFill/>
            </a:ln>
          </p:spPr>
        </p:pic>
      </p:grpSp>
      <p:grpSp>
        <p:nvGrpSpPr>
          <p:cNvPr id="835" name="Google Shape;835;p28"/>
          <p:cNvGrpSpPr/>
          <p:nvPr/>
        </p:nvGrpSpPr>
        <p:grpSpPr>
          <a:xfrm>
            <a:off x="2125058" y="1283836"/>
            <a:ext cx="2214351" cy="1187670"/>
            <a:chOff x="5065620" y="1420113"/>
            <a:chExt cx="1660805" cy="890775"/>
          </a:xfrm>
        </p:grpSpPr>
        <p:sp>
          <p:nvSpPr>
            <p:cNvPr id="836" name="Google Shape;836;p28"/>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37" name="Google Shape;837;p28"/>
            <p:cNvGrpSpPr/>
            <p:nvPr/>
          </p:nvGrpSpPr>
          <p:grpSpPr>
            <a:xfrm>
              <a:off x="5149762" y="1866009"/>
              <a:ext cx="691867" cy="378559"/>
              <a:chOff x="1800220" y="1965682"/>
              <a:chExt cx="979289" cy="456700"/>
            </a:xfrm>
          </p:grpSpPr>
          <p:pic>
            <p:nvPicPr>
              <p:cNvPr id="838" name="Google Shape;838;p28"/>
              <p:cNvPicPr preferRelativeResize="0"/>
              <p:nvPr/>
            </p:nvPicPr>
            <p:blipFill>
              <a:blip r:embed="rId6">
                <a:alphaModFix/>
              </a:blip>
              <a:stretch>
                <a:fillRect/>
              </a:stretch>
            </p:blipFill>
            <p:spPr>
              <a:xfrm>
                <a:off x="2065707" y="1965682"/>
                <a:ext cx="713802" cy="456700"/>
              </a:xfrm>
              <a:prstGeom prst="rect">
                <a:avLst/>
              </a:prstGeom>
              <a:noFill/>
              <a:ln>
                <a:noFill/>
              </a:ln>
            </p:spPr>
          </p:pic>
          <p:sp>
            <p:nvSpPr>
              <p:cNvPr id="839" name="Google Shape;839;p28"/>
              <p:cNvSpPr txBox="1"/>
              <p:nvPr/>
            </p:nvSpPr>
            <p:spPr>
              <a:xfrm>
                <a:off x="1800220" y="2119518"/>
                <a:ext cx="372900" cy="14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A</a:t>
                </a:r>
                <a:endParaRPr sz="800" b="1"/>
              </a:p>
            </p:txBody>
          </p:sp>
        </p:grpSp>
        <p:grpSp>
          <p:nvGrpSpPr>
            <p:cNvPr id="840" name="Google Shape;840;p28"/>
            <p:cNvGrpSpPr/>
            <p:nvPr/>
          </p:nvGrpSpPr>
          <p:grpSpPr>
            <a:xfrm>
              <a:off x="5964950" y="1866009"/>
              <a:ext cx="691867" cy="378559"/>
              <a:chOff x="1800220" y="1965682"/>
              <a:chExt cx="979289" cy="456700"/>
            </a:xfrm>
          </p:grpSpPr>
          <p:pic>
            <p:nvPicPr>
              <p:cNvPr id="841" name="Google Shape;841;p28"/>
              <p:cNvPicPr preferRelativeResize="0"/>
              <p:nvPr/>
            </p:nvPicPr>
            <p:blipFill>
              <a:blip r:embed="rId6">
                <a:alphaModFix/>
              </a:blip>
              <a:stretch>
                <a:fillRect/>
              </a:stretch>
            </p:blipFill>
            <p:spPr>
              <a:xfrm>
                <a:off x="2065707" y="1965682"/>
                <a:ext cx="713802" cy="456700"/>
              </a:xfrm>
              <a:prstGeom prst="rect">
                <a:avLst/>
              </a:prstGeom>
              <a:noFill/>
              <a:ln>
                <a:noFill/>
              </a:ln>
            </p:spPr>
          </p:pic>
          <p:sp>
            <p:nvSpPr>
              <p:cNvPr id="842" name="Google Shape;842;p28"/>
              <p:cNvSpPr txBox="1"/>
              <p:nvPr/>
            </p:nvSpPr>
            <p:spPr>
              <a:xfrm>
                <a:off x="1800220" y="2119518"/>
                <a:ext cx="372900" cy="14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C</a:t>
                </a:r>
                <a:endParaRPr sz="800" b="1"/>
              </a:p>
            </p:txBody>
          </p:sp>
        </p:grpSp>
        <p:pic>
          <p:nvPicPr>
            <p:cNvPr id="843" name="Google Shape;843;p28"/>
            <p:cNvPicPr preferRelativeResize="0"/>
            <p:nvPr/>
          </p:nvPicPr>
          <p:blipFill>
            <a:blip r:embed="rId7">
              <a:alphaModFix/>
            </a:blip>
            <a:stretch>
              <a:fillRect/>
            </a:stretch>
          </p:blipFill>
          <p:spPr>
            <a:xfrm>
              <a:off x="5065620" y="1420113"/>
              <a:ext cx="306136" cy="299400"/>
            </a:xfrm>
            <a:prstGeom prst="rect">
              <a:avLst/>
            </a:prstGeom>
            <a:noFill/>
            <a:ln>
              <a:noFill/>
            </a:ln>
          </p:spPr>
        </p:pic>
      </p:grpSp>
      <p:grpSp>
        <p:nvGrpSpPr>
          <p:cNvPr id="844" name="Google Shape;844;p28"/>
          <p:cNvGrpSpPr/>
          <p:nvPr/>
        </p:nvGrpSpPr>
        <p:grpSpPr>
          <a:xfrm>
            <a:off x="2125058" y="3722236"/>
            <a:ext cx="2214351" cy="1187670"/>
            <a:chOff x="5065620" y="1420113"/>
            <a:chExt cx="1660805" cy="890775"/>
          </a:xfrm>
        </p:grpSpPr>
        <p:sp>
          <p:nvSpPr>
            <p:cNvPr id="845" name="Google Shape;845;p28"/>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46" name="Google Shape;846;p28"/>
            <p:cNvGrpSpPr/>
            <p:nvPr/>
          </p:nvGrpSpPr>
          <p:grpSpPr>
            <a:xfrm>
              <a:off x="5149762" y="1866009"/>
              <a:ext cx="691867" cy="378559"/>
              <a:chOff x="1800220" y="1965682"/>
              <a:chExt cx="979289" cy="456700"/>
            </a:xfrm>
          </p:grpSpPr>
          <p:pic>
            <p:nvPicPr>
              <p:cNvPr id="847" name="Google Shape;847;p28"/>
              <p:cNvPicPr preferRelativeResize="0"/>
              <p:nvPr/>
            </p:nvPicPr>
            <p:blipFill>
              <a:blip r:embed="rId6">
                <a:alphaModFix/>
              </a:blip>
              <a:stretch>
                <a:fillRect/>
              </a:stretch>
            </p:blipFill>
            <p:spPr>
              <a:xfrm>
                <a:off x="2065707" y="1965682"/>
                <a:ext cx="713802" cy="456700"/>
              </a:xfrm>
              <a:prstGeom prst="rect">
                <a:avLst/>
              </a:prstGeom>
              <a:noFill/>
              <a:ln>
                <a:noFill/>
              </a:ln>
            </p:spPr>
          </p:pic>
          <p:sp>
            <p:nvSpPr>
              <p:cNvPr id="848" name="Google Shape;848;p28"/>
              <p:cNvSpPr txBox="1"/>
              <p:nvPr/>
            </p:nvSpPr>
            <p:spPr>
              <a:xfrm>
                <a:off x="1800220" y="2119518"/>
                <a:ext cx="372900" cy="14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A</a:t>
                </a:r>
                <a:endParaRPr sz="800" b="1"/>
              </a:p>
            </p:txBody>
          </p:sp>
        </p:grpSp>
        <p:grpSp>
          <p:nvGrpSpPr>
            <p:cNvPr id="849" name="Google Shape;849;p28"/>
            <p:cNvGrpSpPr/>
            <p:nvPr/>
          </p:nvGrpSpPr>
          <p:grpSpPr>
            <a:xfrm>
              <a:off x="5964950" y="1866009"/>
              <a:ext cx="691867" cy="378559"/>
              <a:chOff x="1800220" y="1965682"/>
              <a:chExt cx="979289" cy="456700"/>
            </a:xfrm>
          </p:grpSpPr>
          <p:pic>
            <p:nvPicPr>
              <p:cNvPr id="850" name="Google Shape;850;p28"/>
              <p:cNvPicPr preferRelativeResize="0"/>
              <p:nvPr/>
            </p:nvPicPr>
            <p:blipFill>
              <a:blip r:embed="rId6">
                <a:alphaModFix/>
              </a:blip>
              <a:stretch>
                <a:fillRect/>
              </a:stretch>
            </p:blipFill>
            <p:spPr>
              <a:xfrm>
                <a:off x="2065707" y="1965682"/>
                <a:ext cx="713802" cy="456700"/>
              </a:xfrm>
              <a:prstGeom prst="rect">
                <a:avLst/>
              </a:prstGeom>
              <a:noFill/>
              <a:ln>
                <a:noFill/>
              </a:ln>
            </p:spPr>
          </p:pic>
          <p:sp>
            <p:nvSpPr>
              <p:cNvPr id="851" name="Google Shape;851;p28"/>
              <p:cNvSpPr txBox="1"/>
              <p:nvPr/>
            </p:nvSpPr>
            <p:spPr>
              <a:xfrm>
                <a:off x="1800220" y="2119518"/>
                <a:ext cx="372900" cy="14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C</a:t>
                </a:r>
                <a:endParaRPr sz="800" b="1"/>
              </a:p>
            </p:txBody>
          </p:sp>
        </p:grpSp>
        <p:pic>
          <p:nvPicPr>
            <p:cNvPr id="852" name="Google Shape;852;p28"/>
            <p:cNvPicPr preferRelativeResize="0"/>
            <p:nvPr/>
          </p:nvPicPr>
          <p:blipFill>
            <a:blip r:embed="rId7">
              <a:alphaModFix/>
            </a:blip>
            <a:stretch>
              <a:fillRect/>
            </a:stretch>
          </p:blipFill>
          <p:spPr>
            <a:xfrm>
              <a:off x="5065620" y="1420113"/>
              <a:ext cx="306136" cy="299400"/>
            </a:xfrm>
            <a:prstGeom prst="rect">
              <a:avLst/>
            </a:prstGeom>
            <a:noFill/>
            <a:ln>
              <a:noFill/>
            </a:ln>
          </p:spPr>
        </p:pic>
      </p:grpSp>
      <p:grpSp>
        <p:nvGrpSpPr>
          <p:cNvPr id="853" name="Google Shape;853;p28"/>
          <p:cNvGrpSpPr/>
          <p:nvPr/>
        </p:nvGrpSpPr>
        <p:grpSpPr>
          <a:xfrm>
            <a:off x="6753992" y="3722236"/>
            <a:ext cx="2214351" cy="1187670"/>
            <a:chOff x="5065620" y="1420113"/>
            <a:chExt cx="1660805" cy="890775"/>
          </a:xfrm>
        </p:grpSpPr>
        <p:sp>
          <p:nvSpPr>
            <p:cNvPr id="854" name="Google Shape;854;p28"/>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55" name="Google Shape;855;p28"/>
            <p:cNvGrpSpPr/>
            <p:nvPr/>
          </p:nvGrpSpPr>
          <p:grpSpPr>
            <a:xfrm>
              <a:off x="5149762" y="1866009"/>
              <a:ext cx="691867" cy="378559"/>
              <a:chOff x="1800220" y="1965682"/>
              <a:chExt cx="979289" cy="456700"/>
            </a:xfrm>
          </p:grpSpPr>
          <p:pic>
            <p:nvPicPr>
              <p:cNvPr id="856" name="Google Shape;856;p28"/>
              <p:cNvPicPr preferRelativeResize="0"/>
              <p:nvPr/>
            </p:nvPicPr>
            <p:blipFill>
              <a:blip r:embed="rId6">
                <a:alphaModFix/>
              </a:blip>
              <a:stretch>
                <a:fillRect/>
              </a:stretch>
            </p:blipFill>
            <p:spPr>
              <a:xfrm>
                <a:off x="2065707" y="1965682"/>
                <a:ext cx="713802" cy="456700"/>
              </a:xfrm>
              <a:prstGeom prst="rect">
                <a:avLst/>
              </a:prstGeom>
              <a:noFill/>
              <a:ln>
                <a:noFill/>
              </a:ln>
            </p:spPr>
          </p:pic>
          <p:sp>
            <p:nvSpPr>
              <p:cNvPr id="857" name="Google Shape;857;p28"/>
              <p:cNvSpPr txBox="1"/>
              <p:nvPr/>
            </p:nvSpPr>
            <p:spPr>
              <a:xfrm>
                <a:off x="1800220" y="2119518"/>
                <a:ext cx="372900" cy="14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A</a:t>
                </a:r>
                <a:endParaRPr sz="800" b="1"/>
              </a:p>
            </p:txBody>
          </p:sp>
        </p:grpSp>
        <p:grpSp>
          <p:nvGrpSpPr>
            <p:cNvPr id="858" name="Google Shape;858;p28"/>
            <p:cNvGrpSpPr/>
            <p:nvPr/>
          </p:nvGrpSpPr>
          <p:grpSpPr>
            <a:xfrm>
              <a:off x="5964950" y="1866009"/>
              <a:ext cx="691867" cy="378559"/>
              <a:chOff x="1800220" y="1965682"/>
              <a:chExt cx="979289" cy="456700"/>
            </a:xfrm>
          </p:grpSpPr>
          <p:pic>
            <p:nvPicPr>
              <p:cNvPr id="859" name="Google Shape;859;p28"/>
              <p:cNvPicPr preferRelativeResize="0"/>
              <p:nvPr/>
            </p:nvPicPr>
            <p:blipFill>
              <a:blip r:embed="rId6">
                <a:alphaModFix/>
              </a:blip>
              <a:stretch>
                <a:fillRect/>
              </a:stretch>
            </p:blipFill>
            <p:spPr>
              <a:xfrm>
                <a:off x="2065707" y="1965682"/>
                <a:ext cx="713802" cy="456700"/>
              </a:xfrm>
              <a:prstGeom prst="rect">
                <a:avLst/>
              </a:prstGeom>
              <a:noFill/>
              <a:ln>
                <a:noFill/>
              </a:ln>
            </p:spPr>
          </p:pic>
          <p:sp>
            <p:nvSpPr>
              <p:cNvPr id="860" name="Google Shape;860;p28"/>
              <p:cNvSpPr txBox="1"/>
              <p:nvPr/>
            </p:nvSpPr>
            <p:spPr>
              <a:xfrm>
                <a:off x="1800220" y="2119518"/>
                <a:ext cx="372900" cy="1491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C</a:t>
                </a:r>
                <a:endParaRPr sz="800" b="1"/>
              </a:p>
            </p:txBody>
          </p:sp>
        </p:grpSp>
        <p:pic>
          <p:nvPicPr>
            <p:cNvPr id="861" name="Google Shape;861;p28"/>
            <p:cNvPicPr preferRelativeResize="0"/>
            <p:nvPr/>
          </p:nvPicPr>
          <p:blipFill>
            <a:blip r:embed="rId7">
              <a:alphaModFix/>
            </a:blip>
            <a:stretch>
              <a:fillRect/>
            </a:stretch>
          </p:blipFill>
          <p:spPr>
            <a:xfrm>
              <a:off x="5065620" y="1420113"/>
              <a:ext cx="306136" cy="299400"/>
            </a:xfrm>
            <a:prstGeom prst="rect">
              <a:avLst/>
            </a:prstGeom>
            <a:noFill/>
            <a:ln>
              <a:noFill/>
            </a:ln>
          </p:spPr>
        </p:pic>
      </p:grpSp>
      <p:pic>
        <p:nvPicPr>
          <p:cNvPr id="862" name="Google Shape;862;p28"/>
          <p:cNvPicPr preferRelativeResize="0"/>
          <p:nvPr/>
        </p:nvPicPr>
        <p:blipFill>
          <a:blip r:embed="rId8">
            <a:alphaModFix/>
          </a:blip>
          <a:stretch>
            <a:fillRect/>
          </a:stretch>
        </p:blipFill>
        <p:spPr>
          <a:xfrm>
            <a:off x="2979532" y="1475232"/>
            <a:ext cx="598435" cy="347366"/>
          </a:xfrm>
          <a:prstGeom prst="rect">
            <a:avLst/>
          </a:prstGeom>
          <a:noFill/>
          <a:ln>
            <a:noFill/>
          </a:ln>
        </p:spPr>
      </p:pic>
      <p:pic>
        <p:nvPicPr>
          <p:cNvPr id="863" name="Google Shape;863;p28"/>
          <p:cNvPicPr preferRelativeResize="0"/>
          <p:nvPr/>
        </p:nvPicPr>
        <p:blipFill>
          <a:blip r:embed="rId8">
            <a:alphaModFix/>
          </a:blip>
          <a:stretch>
            <a:fillRect/>
          </a:stretch>
        </p:blipFill>
        <p:spPr>
          <a:xfrm>
            <a:off x="2979532" y="3913632"/>
            <a:ext cx="598435" cy="347366"/>
          </a:xfrm>
          <a:prstGeom prst="rect">
            <a:avLst/>
          </a:prstGeom>
          <a:noFill/>
          <a:ln>
            <a:noFill/>
          </a:ln>
        </p:spPr>
      </p:pic>
      <p:pic>
        <p:nvPicPr>
          <p:cNvPr id="864" name="Google Shape;864;p28"/>
          <p:cNvPicPr preferRelativeResize="0"/>
          <p:nvPr/>
        </p:nvPicPr>
        <p:blipFill>
          <a:blip r:embed="rId8">
            <a:alphaModFix/>
          </a:blip>
          <a:stretch>
            <a:fillRect/>
          </a:stretch>
        </p:blipFill>
        <p:spPr>
          <a:xfrm>
            <a:off x="7653132" y="3812032"/>
            <a:ext cx="598435" cy="347366"/>
          </a:xfrm>
          <a:prstGeom prst="rect">
            <a:avLst/>
          </a:prstGeom>
          <a:noFill/>
          <a:ln>
            <a:noFill/>
          </a:ln>
        </p:spPr>
      </p:pic>
      <p:pic>
        <p:nvPicPr>
          <p:cNvPr id="865" name="Google Shape;865;p28"/>
          <p:cNvPicPr preferRelativeResize="0"/>
          <p:nvPr/>
        </p:nvPicPr>
        <p:blipFill>
          <a:blip r:embed="rId8">
            <a:alphaModFix/>
          </a:blip>
          <a:stretch>
            <a:fillRect/>
          </a:stretch>
        </p:blipFill>
        <p:spPr>
          <a:xfrm>
            <a:off x="7653132" y="1475232"/>
            <a:ext cx="598435" cy="3473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grpSp>
        <p:nvGrpSpPr>
          <p:cNvPr id="870" name="Google Shape;870;p29"/>
          <p:cNvGrpSpPr/>
          <p:nvPr/>
        </p:nvGrpSpPr>
        <p:grpSpPr>
          <a:xfrm>
            <a:off x="1340847" y="26"/>
            <a:ext cx="8156527" cy="6800556"/>
            <a:chOff x="1994675" y="637275"/>
            <a:chExt cx="5101975" cy="4474050"/>
          </a:xfrm>
        </p:grpSpPr>
        <p:sp>
          <p:nvSpPr>
            <p:cNvPr id="871" name="Google Shape;871;p29"/>
            <p:cNvSpPr/>
            <p:nvPr/>
          </p:nvSpPr>
          <p:spPr>
            <a:xfrm>
              <a:off x="2047350" y="753525"/>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872" name="Google Shape;872;p29"/>
            <p:cNvPicPr preferRelativeResize="0"/>
            <p:nvPr/>
          </p:nvPicPr>
          <p:blipFill>
            <a:blip r:embed="rId3">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873" name="Google Shape;873;p29"/>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pic>
        <p:nvPicPr>
          <p:cNvPr id="874" name="Google Shape;874;p29"/>
          <p:cNvPicPr preferRelativeResize="0"/>
          <p:nvPr/>
        </p:nvPicPr>
        <p:blipFill>
          <a:blip r:embed="rId4">
            <a:alphaModFix/>
          </a:blip>
          <a:stretch>
            <a:fillRect/>
          </a:stretch>
        </p:blipFill>
        <p:spPr>
          <a:xfrm>
            <a:off x="5218750" y="1048395"/>
            <a:ext cx="495566" cy="347355"/>
          </a:xfrm>
          <a:prstGeom prst="rect">
            <a:avLst/>
          </a:prstGeom>
          <a:noFill/>
          <a:ln>
            <a:noFill/>
          </a:ln>
        </p:spPr>
      </p:pic>
      <p:grpSp>
        <p:nvGrpSpPr>
          <p:cNvPr id="875" name="Google Shape;875;p29"/>
          <p:cNvGrpSpPr/>
          <p:nvPr/>
        </p:nvGrpSpPr>
        <p:grpSpPr>
          <a:xfrm>
            <a:off x="5275443" y="-1203"/>
            <a:ext cx="421924" cy="1049434"/>
            <a:chOff x="4440113" y="44300"/>
            <a:chExt cx="316475" cy="769775"/>
          </a:xfrm>
        </p:grpSpPr>
        <p:pic>
          <p:nvPicPr>
            <p:cNvPr id="876" name="Google Shape;876;p29"/>
            <p:cNvPicPr preferRelativeResize="0"/>
            <p:nvPr/>
          </p:nvPicPr>
          <p:blipFill>
            <a:blip r:embed="rId5">
              <a:alphaModFix/>
            </a:blip>
            <a:stretch>
              <a:fillRect/>
            </a:stretch>
          </p:blipFill>
          <p:spPr>
            <a:xfrm>
              <a:off x="4440113" y="44300"/>
              <a:ext cx="316475" cy="316475"/>
            </a:xfrm>
            <a:prstGeom prst="rect">
              <a:avLst/>
            </a:prstGeom>
            <a:noFill/>
            <a:ln>
              <a:noFill/>
            </a:ln>
          </p:spPr>
        </p:pic>
        <p:cxnSp>
          <p:nvCxnSpPr>
            <p:cNvPr id="877" name="Google Shape;877;p29"/>
            <p:cNvCxnSpPr>
              <a:stCxn id="876" idx="2"/>
              <a:endCxn id="874" idx="0"/>
            </p:cNvCxnSpPr>
            <p:nvPr/>
          </p:nvCxnSpPr>
          <p:spPr>
            <a:xfrm flipH="1">
              <a:off x="4583350" y="360775"/>
              <a:ext cx="15000" cy="453300"/>
            </a:xfrm>
            <a:prstGeom prst="straightConnector1">
              <a:avLst/>
            </a:prstGeom>
            <a:noFill/>
            <a:ln w="9525" cap="flat" cmpd="sng">
              <a:solidFill>
                <a:schemeClr val="dk2"/>
              </a:solidFill>
              <a:prstDash val="solid"/>
              <a:round/>
              <a:headEnd type="none" w="med" len="med"/>
              <a:tailEnd type="none" w="med" len="med"/>
            </a:ln>
          </p:spPr>
        </p:cxnSp>
      </p:grpSp>
      <p:pic>
        <p:nvPicPr>
          <p:cNvPr id="878" name="Google Shape;878;p29"/>
          <p:cNvPicPr preferRelativeResize="0"/>
          <p:nvPr/>
        </p:nvPicPr>
        <p:blipFill>
          <a:blip r:embed="rId4">
            <a:alphaModFix/>
          </a:blip>
          <a:stretch>
            <a:fillRect/>
          </a:stretch>
        </p:blipFill>
        <p:spPr>
          <a:xfrm>
            <a:off x="5238616" y="3204595"/>
            <a:ext cx="495566" cy="347355"/>
          </a:xfrm>
          <a:prstGeom prst="rect">
            <a:avLst/>
          </a:prstGeom>
          <a:noFill/>
          <a:ln>
            <a:noFill/>
          </a:ln>
        </p:spPr>
      </p:pic>
      <p:sp>
        <p:nvSpPr>
          <p:cNvPr id="879" name="Google Shape;879;p29"/>
          <p:cNvSpPr/>
          <p:nvPr/>
        </p:nvSpPr>
        <p:spPr>
          <a:xfrm>
            <a:off x="2058433" y="1199933"/>
            <a:ext cx="2348100" cy="1355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80" name="Google Shape;880;p29"/>
          <p:cNvCxnSpPr>
            <a:stCxn id="874" idx="1"/>
            <a:endCxn id="879" idx="3"/>
          </p:cNvCxnSpPr>
          <p:nvPr/>
        </p:nvCxnSpPr>
        <p:spPr>
          <a:xfrm flipH="1">
            <a:off x="4406650" y="1222073"/>
            <a:ext cx="812100" cy="6558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29"/>
          <p:cNvCxnSpPr>
            <a:stCxn id="874" idx="3"/>
            <a:endCxn id="882" idx="1"/>
          </p:cNvCxnSpPr>
          <p:nvPr/>
        </p:nvCxnSpPr>
        <p:spPr>
          <a:xfrm>
            <a:off x="5714316" y="1222073"/>
            <a:ext cx="926400" cy="655800"/>
          </a:xfrm>
          <a:prstGeom prst="straightConnector1">
            <a:avLst/>
          </a:prstGeom>
          <a:noFill/>
          <a:ln w="9525" cap="flat" cmpd="sng">
            <a:solidFill>
              <a:schemeClr val="dk2"/>
            </a:solidFill>
            <a:prstDash val="solid"/>
            <a:round/>
            <a:headEnd type="none" w="med" len="med"/>
            <a:tailEnd type="none" w="med" len="med"/>
          </a:ln>
        </p:spPr>
      </p:cxnSp>
      <p:cxnSp>
        <p:nvCxnSpPr>
          <p:cNvPr id="883" name="Google Shape;883;p29"/>
          <p:cNvCxnSpPr>
            <a:stCxn id="878" idx="1"/>
            <a:endCxn id="884" idx="3"/>
          </p:cNvCxnSpPr>
          <p:nvPr/>
        </p:nvCxnSpPr>
        <p:spPr>
          <a:xfrm flipH="1">
            <a:off x="4406416" y="3378273"/>
            <a:ext cx="832200" cy="918000"/>
          </a:xfrm>
          <a:prstGeom prst="straightConnector1">
            <a:avLst/>
          </a:prstGeom>
          <a:noFill/>
          <a:ln w="9525" cap="flat" cmpd="sng">
            <a:solidFill>
              <a:schemeClr val="dk2"/>
            </a:solidFill>
            <a:prstDash val="solid"/>
            <a:round/>
            <a:headEnd type="none" w="med" len="med"/>
            <a:tailEnd type="none" w="med" len="med"/>
          </a:ln>
        </p:spPr>
      </p:cxnSp>
      <p:cxnSp>
        <p:nvCxnSpPr>
          <p:cNvPr id="885" name="Google Shape;885;p29"/>
          <p:cNvCxnSpPr>
            <a:stCxn id="878" idx="3"/>
            <a:endCxn id="886" idx="1"/>
          </p:cNvCxnSpPr>
          <p:nvPr/>
        </p:nvCxnSpPr>
        <p:spPr>
          <a:xfrm>
            <a:off x="5734183" y="3378273"/>
            <a:ext cx="906600" cy="893100"/>
          </a:xfrm>
          <a:prstGeom prst="straightConnector1">
            <a:avLst/>
          </a:prstGeom>
          <a:noFill/>
          <a:ln w="9525" cap="flat" cmpd="sng">
            <a:solidFill>
              <a:schemeClr val="dk2"/>
            </a:solidFill>
            <a:prstDash val="solid"/>
            <a:round/>
            <a:headEnd type="none" w="med" len="med"/>
            <a:tailEnd type="none" w="med" len="med"/>
          </a:ln>
        </p:spPr>
      </p:cxnSp>
      <p:sp>
        <p:nvSpPr>
          <p:cNvPr id="882" name="Google Shape;882;p29"/>
          <p:cNvSpPr/>
          <p:nvPr/>
        </p:nvSpPr>
        <p:spPr>
          <a:xfrm>
            <a:off x="6640767" y="1199933"/>
            <a:ext cx="2409900" cy="1355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4" name="Google Shape;884;p29"/>
          <p:cNvSpPr/>
          <p:nvPr/>
        </p:nvSpPr>
        <p:spPr>
          <a:xfrm>
            <a:off x="2058233" y="3618333"/>
            <a:ext cx="2348100" cy="1355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6" name="Google Shape;886;p29"/>
          <p:cNvSpPr/>
          <p:nvPr/>
        </p:nvSpPr>
        <p:spPr>
          <a:xfrm>
            <a:off x="6640767" y="3618333"/>
            <a:ext cx="2409900" cy="13059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87" name="Google Shape;887;p29"/>
          <p:cNvCxnSpPr>
            <a:stCxn id="878" idx="0"/>
            <a:endCxn id="879" idx="2"/>
          </p:cNvCxnSpPr>
          <p:nvPr/>
        </p:nvCxnSpPr>
        <p:spPr>
          <a:xfrm rot="10800000">
            <a:off x="3232499" y="2555695"/>
            <a:ext cx="2253900" cy="648900"/>
          </a:xfrm>
          <a:prstGeom prst="straightConnector1">
            <a:avLst/>
          </a:prstGeom>
          <a:noFill/>
          <a:ln w="9525" cap="flat" cmpd="sng">
            <a:solidFill>
              <a:schemeClr val="dk2"/>
            </a:solidFill>
            <a:prstDash val="solid"/>
            <a:round/>
            <a:headEnd type="none" w="med" len="med"/>
            <a:tailEnd type="none" w="med" len="med"/>
          </a:ln>
        </p:spPr>
      </p:cxnSp>
      <p:cxnSp>
        <p:nvCxnSpPr>
          <p:cNvPr id="888" name="Google Shape;888;p29"/>
          <p:cNvCxnSpPr>
            <a:stCxn id="882" idx="2"/>
            <a:endCxn id="878" idx="0"/>
          </p:cNvCxnSpPr>
          <p:nvPr/>
        </p:nvCxnSpPr>
        <p:spPr>
          <a:xfrm flipH="1">
            <a:off x="5486517" y="2555633"/>
            <a:ext cx="2359200" cy="648900"/>
          </a:xfrm>
          <a:prstGeom prst="straightConnector1">
            <a:avLst/>
          </a:prstGeom>
          <a:noFill/>
          <a:ln w="9525" cap="flat" cmpd="sng">
            <a:solidFill>
              <a:schemeClr val="dk2"/>
            </a:solidFill>
            <a:prstDash val="solid"/>
            <a:round/>
            <a:headEnd type="none" w="med" len="med"/>
            <a:tailEnd type="none" w="med" len="med"/>
          </a:ln>
        </p:spPr>
      </p:cxnSp>
      <p:grpSp>
        <p:nvGrpSpPr>
          <p:cNvPr id="889" name="Google Shape;889;p29"/>
          <p:cNvGrpSpPr/>
          <p:nvPr/>
        </p:nvGrpSpPr>
        <p:grpSpPr>
          <a:xfrm>
            <a:off x="2120264" y="5758089"/>
            <a:ext cx="6692233" cy="813580"/>
            <a:chOff x="1590238" y="4318675"/>
            <a:chExt cx="5019300" cy="610200"/>
          </a:xfrm>
        </p:grpSpPr>
        <p:grpSp>
          <p:nvGrpSpPr>
            <p:cNvPr id="890" name="Google Shape;890;p29"/>
            <p:cNvGrpSpPr/>
            <p:nvPr/>
          </p:nvGrpSpPr>
          <p:grpSpPr>
            <a:xfrm>
              <a:off x="1699275" y="4330529"/>
              <a:ext cx="4831051" cy="586500"/>
              <a:chOff x="1710350" y="3950066"/>
              <a:chExt cx="4831051" cy="586500"/>
            </a:xfrm>
          </p:grpSpPr>
          <p:pic>
            <p:nvPicPr>
              <p:cNvPr id="891" name="Google Shape;891;p29"/>
              <p:cNvPicPr preferRelativeResize="0"/>
              <p:nvPr/>
            </p:nvPicPr>
            <p:blipFill>
              <a:blip r:embed="rId6">
                <a:alphaModFix/>
              </a:blip>
              <a:stretch>
                <a:fillRect/>
              </a:stretch>
            </p:blipFill>
            <p:spPr>
              <a:xfrm>
                <a:off x="1710350" y="3950066"/>
                <a:ext cx="881126" cy="586500"/>
              </a:xfrm>
              <a:prstGeom prst="rect">
                <a:avLst/>
              </a:prstGeom>
              <a:noFill/>
              <a:ln>
                <a:noFill/>
              </a:ln>
            </p:spPr>
          </p:pic>
          <p:pic>
            <p:nvPicPr>
              <p:cNvPr id="892" name="Google Shape;892;p29"/>
              <p:cNvPicPr preferRelativeResize="0"/>
              <p:nvPr/>
            </p:nvPicPr>
            <p:blipFill>
              <a:blip r:embed="rId6">
                <a:alphaModFix/>
              </a:blip>
              <a:stretch>
                <a:fillRect/>
              </a:stretch>
            </p:blipFill>
            <p:spPr>
              <a:xfrm>
                <a:off x="5660275" y="3950066"/>
                <a:ext cx="881126" cy="586500"/>
              </a:xfrm>
              <a:prstGeom prst="rect">
                <a:avLst/>
              </a:prstGeom>
              <a:noFill/>
              <a:ln>
                <a:noFill/>
              </a:ln>
            </p:spPr>
          </p:pic>
        </p:grpSp>
        <p:sp>
          <p:nvSpPr>
            <p:cNvPr id="893" name="Google Shape;893;p29"/>
            <p:cNvSpPr/>
            <p:nvPr/>
          </p:nvSpPr>
          <p:spPr>
            <a:xfrm>
              <a:off x="1590238" y="4318675"/>
              <a:ext cx="5019300" cy="610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cxnSp>
        <p:nvCxnSpPr>
          <p:cNvPr id="894" name="Google Shape;894;p29"/>
          <p:cNvCxnSpPr>
            <a:stCxn id="893" idx="0"/>
            <a:endCxn id="884" idx="2"/>
          </p:cNvCxnSpPr>
          <p:nvPr/>
        </p:nvCxnSpPr>
        <p:spPr>
          <a:xfrm rot="10800000">
            <a:off x="3232280" y="4973889"/>
            <a:ext cx="2234100" cy="784200"/>
          </a:xfrm>
          <a:prstGeom prst="straightConnector1">
            <a:avLst/>
          </a:prstGeom>
          <a:noFill/>
          <a:ln w="9525" cap="flat" cmpd="sng">
            <a:solidFill>
              <a:schemeClr val="dk2"/>
            </a:solidFill>
            <a:prstDash val="solid"/>
            <a:round/>
            <a:headEnd type="none" w="med" len="med"/>
            <a:tailEnd type="none" w="med" len="med"/>
          </a:ln>
        </p:spPr>
      </p:cxnSp>
      <p:cxnSp>
        <p:nvCxnSpPr>
          <p:cNvPr id="895" name="Google Shape;895;p29"/>
          <p:cNvCxnSpPr>
            <a:stCxn id="886" idx="2"/>
            <a:endCxn id="893" idx="0"/>
          </p:cNvCxnSpPr>
          <p:nvPr/>
        </p:nvCxnSpPr>
        <p:spPr>
          <a:xfrm flipH="1">
            <a:off x="5466417" y="4924233"/>
            <a:ext cx="2379300" cy="834000"/>
          </a:xfrm>
          <a:prstGeom prst="straightConnector1">
            <a:avLst/>
          </a:prstGeom>
          <a:noFill/>
          <a:ln w="9525" cap="flat" cmpd="sng">
            <a:solidFill>
              <a:schemeClr val="dk2"/>
            </a:solidFill>
            <a:prstDash val="solid"/>
            <a:round/>
            <a:headEnd type="none" w="med" len="med"/>
            <a:tailEnd type="none" w="med" len="med"/>
          </a:ln>
        </p:spPr>
      </p:cxnSp>
      <p:sp>
        <p:nvSpPr>
          <p:cNvPr id="896" name="Google Shape;896;p29"/>
          <p:cNvSpPr txBox="1"/>
          <p:nvPr/>
        </p:nvSpPr>
        <p:spPr>
          <a:xfrm>
            <a:off x="2058217" y="1065667"/>
            <a:ext cx="915300" cy="2139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TG_UI1</a:t>
            </a:r>
            <a:endParaRPr sz="800" b="1"/>
          </a:p>
        </p:txBody>
      </p:sp>
      <p:sp>
        <p:nvSpPr>
          <p:cNvPr id="897" name="Google Shape;897;p29"/>
          <p:cNvSpPr txBox="1"/>
          <p:nvPr/>
        </p:nvSpPr>
        <p:spPr>
          <a:xfrm>
            <a:off x="6630217" y="1065667"/>
            <a:ext cx="915300" cy="2139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TG_UI2</a:t>
            </a:r>
            <a:endParaRPr sz="800" b="1"/>
          </a:p>
        </p:txBody>
      </p:sp>
      <p:sp>
        <p:nvSpPr>
          <p:cNvPr id="898" name="Google Shape;898;p29"/>
          <p:cNvSpPr txBox="1"/>
          <p:nvPr/>
        </p:nvSpPr>
        <p:spPr>
          <a:xfrm>
            <a:off x="2058217" y="3504067"/>
            <a:ext cx="915300" cy="2139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TG_API1</a:t>
            </a:r>
            <a:endParaRPr sz="800" b="1"/>
          </a:p>
        </p:txBody>
      </p:sp>
      <p:sp>
        <p:nvSpPr>
          <p:cNvPr id="899" name="Google Shape;899;p29"/>
          <p:cNvSpPr txBox="1"/>
          <p:nvPr/>
        </p:nvSpPr>
        <p:spPr>
          <a:xfrm>
            <a:off x="6630217" y="3504067"/>
            <a:ext cx="915300" cy="2139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TG_API2</a:t>
            </a:r>
            <a:endParaRPr sz="800" b="1"/>
          </a:p>
        </p:txBody>
      </p:sp>
      <p:pic>
        <p:nvPicPr>
          <p:cNvPr id="900" name="Google Shape;900;p29"/>
          <p:cNvPicPr preferRelativeResize="0"/>
          <p:nvPr/>
        </p:nvPicPr>
        <p:blipFill rotWithShape="1">
          <a:blip r:embed="rId7">
            <a:alphaModFix/>
          </a:blip>
          <a:srcRect l="33293" t="15941" r="35584" b="15612"/>
          <a:stretch/>
        </p:blipFill>
        <p:spPr>
          <a:xfrm>
            <a:off x="10289687" y="1774159"/>
            <a:ext cx="1483500" cy="18441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2"/>
          <p:cNvSpPr txBox="1">
            <a:spLocks noGrp="1"/>
          </p:cNvSpPr>
          <p:nvPr>
            <p:ph type="ctrTitle"/>
          </p:nvPr>
        </p:nvSpPr>
        <p:spPr>
          <a:xfrm>
            <a:off x="775407" y="1398696"/>
            <a:ext cx="2551993" cy="672006"/>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buClr>
                <a:schemeClr val="dk1"/>
              </a:buClr>
              <a:buSzPts val="1100"/>
              <a:buFont typeface="Arial"/>
              <a:buNone/>
            </a:pPr>
            <a:r>
              <a:rPr lang="en-US" sz="2800" b="1">
                <a:solidFill>
                  <a:schemeClr val="dk1"/>
                </a:solidFill>
              </a:rPr>
              <a:t>Agenda</a:t>
            </a:r>
            <a:endParaRPr sz="2800" b="1">
              <a:solidFill>
                <a:schemeClr val="dk1"/>
              </a:solidFill>
            </a:endParaRPr>
          </a:p>
          <a:p>
            <a:pPr marL="0" lvl="0" indent="0" algn="l" rtl="0">
              <a:lnSpc>
                <a:spcPct val="100000"/>
              </a:lnSpc>
              <a:spcBef>
                <a:spcPts val="0"/>
              </a:spcBef>
              <a:spcAft>
                <a:spcPts val="0"/>
              </a:spcAft>
              <a:buClr>
                <a:srgbClr val="0C0C0C"/>
              </a:buClr>
              <a:buSzPts val="4000"/>
              <a:buFont typeface="Arial"/>
              <a:buNone/>
            </a:pPr>
            <a:endParaRPr/>
          </a:p>
        </p:txBody>
      </p:sp>
      <p:sp>
        <p:nvSpPr>
          <p:cNvPr id="84" name="Google Shape;84;p12"/>
          <p:cNvSpPr txBox="1"/>
          <p:nvPr/>
        </p:nvSpPr>
        <p:spPr>
          <a:xfrm>
            <a:off x="4906384" y="1519137"/>
            <a:ext cx="2700600" cy="672000"/>
          </a:xfrm>
          <a:prstGeom prst="rect">
            <a:avLst/>
          </a:prstGeom>
          <a:noFill/>
          <a:ln>
            <a:noFill/>
          </a:ln>
        </p:spPr>
        <p:txBody>
          <a:bodyPr spcFirstLastPara="1" wrap="square" lIns="0" tIns="45700" rIns="91425" bIns="45700" anchor="t" anchorCtr="0">
            <a:noAutofit/>
          </a:bodyPr>
          <a:lstStyle/>
          <a:p>
            <a:pPr marL="0" marR="0" lvl="0" indent="0" algn="l" rtl="0">
              <a:lnSpc>
                <a:spcPct val="200000"/>
              </a:lnSpc>
              <a:spcBef>
                <a:spcPts val="0"/>
              </a:spcBef>
              <a:spcAft>
                <a:spcPts val="0"/>
              </a:spcAft>
              <a:buClr>
                <a:srgbClr val="0C0C0C"/>
              </a:buClr>
              <a:buSzPts val="2000"/>
              <a:buFont typeface="Arial"/>
              <a:buNone/>
            </a:pPr>
            <a:r>
              <a:rPr lang="en-US" sz="2000" b="0" i="0" u="none" strike="noStrike" cap="none">
                <a:solidFill>
                  <a:srgbClr val="0C0C0C"/>
                </a:solidFill>
                <a:latin typeface="Arial"/>
                <a:ea typeface="Arial"/>
                <a:cs typeface="Arial"/>
                <a:sym typeface="Arial"/>
              </a:rPr>
              <a:t>001</a:t>
            </a:r>
            <a:r>
              <a:rPr lang="en-US" sz="2000">
                <a:solidFill>
                  <a:srgbClr val="0C0C0C"/>
                </a:solidFill>
              </a:rPr>
              <a:t>. Project 소개</a:t>
            </a:r>
            <a:endParaRPr sz="2000" b="0" i="0" u="none" strike="noStrike" cap="none">
              <a:solidFill>
                <a:srgbClr val="0C0C0C"/>
              </a:solidFill>
              <a:latin typeface="Arial"/>
              <a:ea typeface="Arial"/>
              <a:cs typeface="Arial"/>
              <a:sym typeface="Arial"/>
            </a:endParaRPr>
          </a:p>
        </p:txBody>
      </p:sp>
      <p:cxnSp>
        <p:nvCxnSpPr>
          <p:cNvPr id="85" name="Google Shape;85;p12"/>
          <p:cNvCxnSpPr/>
          <p:nvPr/>
        </p:nvCxnSpPr>
        <p:spPr>
          <a:xfrm>
            <a:off x="4566920" y="1455743"/>
            <a:ext cx="0" cy="4411975"/>
          </a:xfrm>
          <a:prstGeom prst="straightConnector1">
            <a:avLst/>
          </a:prstGeom>
          <a:noFill/>
          <a:ln w="9525" cap="flat" cmpd="sng">
            <a:solidFill>
              <a:srgbClr val="7F7F7F"/>
            </a:solidFill>
            <a:prstDash val="solid"/>
            <a:miter lim="800000"/>
            <a:headEnd type="none" w="sm" len="sm"/>
            <a:tailEnd type="none" w="sm" len="sm"/>
          </a:ln>
        </p:spPr>
      </p:cxnSp>
      <p:sp>
        <p:nvSpPr>
          <p:cNvPr id="86" name="Google Shape;86;p12"/>
          <p:cNvSpPr txBox="1"/>
          <p:nvPr/>
        </p:nvSpPr>
        <p:spPr>
          <a:xfrm>
            <a:off x="4906367" y="2445925"/>
            <a:ext cx="5025900" cy="672000"/>
          </a:xfrm>
          <a:prstGeom prst="rect">
            <a:avLst/>
          </a:prstGeom>
          <a:noFill/>
          <a:ln>
            <a:noFill/>
          </a:ln>
        </p:spPr>
        <p:txBody>
          <a:bodyPr spcFirstLastPara="1" wrap="square" lIns="0" tIns="45700" rIns="91425" bIns="45700" anchor="t" anchorCtr="0">
            <a:noAutofit/>
          </a:bodyPr>
          <a:lstStyle/>
          <a:p>
            <a:pPr marL="0" marR="0" lvl="0" indent="0" algn="l" rtl="0">
              <a:lnSpc>
                <a:spcPct val="200000"/>
              </a:lnSpc>
              <a:spcBef>
                <a:spcPts val="0"/>
              </a:spcBef>
              <a:spcAft>
                <a:spcPts val="0"/>
              </a:spcAft>
              <a:buClr>
                <a:srgbClr val="0C0C0C"/>
              </a:buClr>
              <a:buSzPts val="2000"/>
              <a:buFont typeface="Arial"/>
              <a:buNone/>
            </a:pPr>
            <a:r>
              <a:rPr lang="en-US" sz="2000" b="0" i="0" u="none" strike="noStrike" cap="none">
                <a:solidFill>
                  <a:srgbClr val="0C0C0C"/>
                </a:solidFill>
                <a:latin typeface="Arial"/>
                <a:ea typeface="Arial"/>
                <a:cs typeface="Arial"/>
                <a:sym typeface="Arial"/>
              </a:rPr>
              <a:t>002. </a:t>
            </a:r>
            <a:r>
              <a:rPr lang="en-US" sz="2000">
                <a:solidFill>
                  <a:srgbClr val="0C0C0C"/>
                </a:solidFill>
              </a:rPr>
              <a:t>Demo 1  </a:t>
            </a:r>
            <a:endParaRPr sz="2000">
              <a:solidFill>
                <a:srgbClr val="0C0C0C"/>
              </a:solidFill>
            </a:endParaRPr>
          </a:p>
        </p:txBody>
      </p:sp>
      <p:sp>
        <p:nvSpPr>
          <p:cNvPr id="87" name="Google Shape;87;p12"/>
          <p:cNvSpPr txBox="1"/>
          <p:nvPr/>
        </p:nvSpPr>
        <p:spPr>
          <a:xfrm>
            <a:off x="4906384" y="4375141"/>
            <a:ext cx="2700600" cy="672000"/>
          </a:xfrm>
          <a:prstGeom prst="rect">
            <a:avLst/>
          </a:prstGeom>
          <a:noFill/>
          <a:ln>
            <a:noFill/>
          </a:ln>
        </p:spPr>
        <p:txBody>
          <a:bodyPr spcFirstLastPara="1" wrap="square" lIns="0" tIns="45700" rIns="91425" bIns="45700" anchor="t" anchorCtr="0">
            <a:noAutofit/>
          </a:bodyPr>
          <a:lstStyle/>
          <a:p>
            <a:pPr marL="0" marR="0" lvl="0" indent="0" algn="l" rtl="0">
              <a:lnSpc>
                <a:spcPct val="200000"/>
              </a:lnSpc>
              <a:spcBef>
                <a:spcPts val="0"/>
              </a:spcBef>
              <a:spcAft>
                <a:spcPts val="0"/>
              </a:spcAft>
              <a:buClr>
                <a:srgbClr val="0C0C0C"/>
              </a:buClr>
              <a:buSzPts val="2000"/>
              <a:buFont typeface="Arial"/>
              <a:buNone/>
            </a:pPr>
            <a:r>
              <a:rPr lang="en-US" sz="2000" b="0" i="0" u="none" strike="noStrike" cap="none">
                <a:solidFill>
                  <a:srgbClr val="0C0C0C"/>
                </a:solidFill>
                <a:latin typeface="Arial"/>
                <a:ea typeface="Arial"/>
                <a:cs typeface="Arial"/>
                <a:sym typeface="Arial"/>
              </a:rPr>
              <a:t>003. </a:t>
            </a:r>
            <a:r>
              <a:rPr lang="en-US" sz="2000">
                <a:solidFill>
                  <a:srgbClr val="0C0C0C"/>
                </a:solidFill>
              </a:rPr>
              <a:t>Demo 2</a:t>
            </a:r>
            <a:endParaRPr sz="2000" b="0" i="0" u="none" strike="noStrike" cap="none">
              <a:solidFill>
                <a:srgbClr val="0C0C0C"/>
              </a:solidFill>
              <a:latin typeface="Arial"/>
              <a:ea typeface="Arial"/>
              <a:cs typeface="Arial"/>
              <a:sym typeface="Arial"/>
            </a:endParaRPr>
          </a:p>
        </p:txBody>
      </p:sp>
      <p:sp>
        <p:nvSpPr>
          <p:cNvPr id="88" name="Google Shape;88;p12"/>
          <p:cNvSpPr txBox="1"/>
          <p:nvPr/>
        </p:nvSpPr>
        <p:spPr>
          <a:xfrm>
            <a:off x="4906375" y="2869438"/>
            <a:ext cx="2875200" cy="760800"/>
          </a:xfrm>
          <a:prstGeom prst="rect">
            <a:avLst/>
          </a:prstGeom>
          <a:noFill/>
          <a:ln>
            <a:noFill/>
          </a:ln>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666666"/>
              </a:buClr>
              <a:buSzPts val="1300"/>
              <a:buChar char="-"/>
            </a:pPr>
            <a:r>
              <a:rPr lang="en-US" sz="1300">
                <a:solidFill>
                  <a:srgbClr val="666666"/>
                </a:solidFill>
              </a:rPr>
              <a:t>AMI </a:t>
            </a:r>
            <a:endParaRPr sz="1300">
              <a:solidFill>
                <a:srgbClr val="666666"/>
              </a:solidFill>
            </a:endParaRPr>
          </a:p>
          <a:p>
            <a:pPr marL="457200" lvl="0" indent="-311150" algn="l" rtl="0">
              <a:lnSpc>
                <a:spcPct val="150000"/>
              </a:lnSpc>
              <a:spcBef>
                <a:spcPts val="0"/>
              </a:spcBef>
              <a:spcAft>
                <a:spcPts val="0"/>
              </a:spcAft>
              <a:buClr>
                <a:srgbClr val="666666"/>
              </a:buClr>
              <a:buSzPts val="1300"/>
              <a:buChar char="-"/>
            </a:pPr>
            <a:r>
              <a:rPr lang="en-US" sz="1300">
                <a:solidFill>
                  <a:srgbClr val="666666"/>
                </a:solidFill>
              </a:rPr>
              <a:t>Infra</a:t>
            </a:r>
            <a:endParaRPr sz="1300">
              <a:solidFill>
                <a:srgbClr val="666666"/>
              </a:solidFill>
            </a:endParaRPr>
          </a:p>
          <a:p>
            <a:pPr marL="457200" lvl="0" indent="-311150" algn="l" rtl="0">
              <a:lnSpc>
                <a:spcPct val="150000"/>
              </a:lnSpc>
              <a:spcBef>
                <a:spcPts val="0"/>
              </a:spcBef>
              <a:spcAft>
                <a:spcPts val="0"/>
              </a:spcAft>
              <a:buClr>
                <a:srgbClr val="666666"/>
              </a:buClr>
              <a:buSzPts val="1300"/>
              <a:buChar char="-"/>
            </a:pPr>
            <a:r>
              <a:rPr lang="en-US" sz="1300">
                <a:solidFill>
                  <a:srgbClr val="666666"/>
                </a:solidFill>
              </a:rPr>
              <a:t>Application</a:t>
            </a:r>
            <a:endParaRPr sz="1300">
              <a:solidFill>
                <a:srgbClr val="666666"/>
              </a:solidFill>
            </a:endParaRPr>
          </a:p>
          <a:p>
            <a:pPr marL="457200" lvl="0" indent="-311150" algn="l" rtl="0">
              <a:lnSpc>
                <a:spcPct val="150000"/>
              </a:lnSpc>
              <a:spcBef>
                <a:spcPts val="0"/>
              </a:spcBef>
              <a:spcAft>
                <a:spcPts val="0"/>
              </a:spcAft>
              <a:buClr>
                <a:srgbClr val="666666"/>
              </a:buClr>
              <a:buSzPts val="1300"/>
              <a:buChar char="-"/>
            </a:pPr>
            <a:r>
              <a:rPr lang="en-US" sz="1300">
                <a:solidFill>
                  <a:srgbClr val="666666"/>
                </a:solidFill>
              </a:rPr>
              <a:t>Code Deploy</a:t>
            </a:r>
            <a:endParaRPr sz="1300">
              <a:solidFill>
                <a:srgbClr val="666666"/>
              </a:solidFill>
            </a:endParaRPr>
          </a:p>
          <a:p>
            <a:pPr marL="0" lvl="0" indent="0" algn="l" rtl="0">
              <a:lnSpc>
                <a:spcPct val="150000"/>
              </a:lnSpc>
              <a:spcBef>
                <a:spcPts val="0"/>
              </a:spcBef>
              <a:spcAft>
                <a:spcPts val="0"/>
              </a:spcAft>
              <a:buNone/>
            </a:pPr>
            <a:endParaRPr sz="1300">
              <a:solidFill>
                <a:srgbClr val="666666"/>
              </a:solidFill>
            </a:endParaRPr>
          </a:p>
        </p:txBody>
      </p:sp>
      <p:sp>
        <p:nvSpPr>
          <p:cNvPr id="89" name="Google Shape;89;p12"/>
          <p:cNvSpPr txBox="1"/>
          <p:nvPr/>
        </p:nvSpPr>
        <p:spPr>
          <a:xfrm>
            <a:off x="4906375" y="4764650"/>
            <a:ext cx="2875200" cy="760800"/>
          </a:xfrm>
          <a:prstGeom prst="rect">
            <a:avLst/>
          </a:prstGeom>
          <a:noFill/>
          <a:ln>
            <a:noFill/>
          </a:ln>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666666"/>
              </a:buClr>
              <a:buSzPts val="1300"/>
              <a:buChar char="-"/>
            </a:pPr>
            <a:r>
              <a:rPr lang="en-US" sz="1300">
                <a:solidFill>
                  <a:srgbClr val="666666"/>
                </a:solidFill>
              </a:rPr>
              <a:t>App 변경사항 적용</a:t>
            </a:r>
            <a:endParaRPr sz="1300">
              <a:solidFill>
                <a:srgbClr val="666666"/>
              </a:solidFill>
            </a:endParaRPr>
          </a:p>
          <a:p>
            <a:pPr marL="457200" lvl="0" indent="-311150" algn="l" rtl="0">
              <a:lnSpc>
                <a:spcPct val="150000"/>
              </a:lnSpc>
              <a:spcBef>
                <a:spcPts val="0"/>
              </a:spcBef>
              <a:spcAft>
                <a:spcPts val="0"/>
              </a:spcAft>
              <a:buClr>
                <a:srgbClr val="666666"/>
              </a:buClr>
              <a:buSzPts val="1300"/>
              <a:buChar char="-"/>
            </a:pPr>
            <a:r>
              <a:rPr lang="en-US" sz="1300">
                <a:solidFill>
                  <a:srgbClr val="666666"/>
                </a:solidFill>
              </a:rPr>
              <a:t>무중단 배포</a:t>
            </a:r>
            <a:endParaRPr sz="1300">
              <a:solidFill>
                <a:srgbClr val="666666"/>
              </a:solidFill>
            </a:endParaRPr>
          </a:p>
          <a:p>
            <a:pPr marL="0" lvl="0" indent="0" algn="l" rtl="0">
              <a:lnSpc>
                <a:spcPct val="150000"/>
              </a:lnSpc>
              <a:spcBef>
                <a:spcPts val="0"/>
              </a:spcBef>
              <a:spcAft>
                <a:spcPts val="0"/>
              </a:spcAft>
              <a:buNone/>
            </a:pPr>
            <a:endParaRPr sz="1300">
              <a:solidFill>
                <a:srgbClr val="66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30"/>
          <p:cNvGrpSpPr/>
          <p:nvPr/>
        </p:nvGrpSpPr>
        <p:grpSpPr>
          <a:xfrm>
            <a:off x="1340847" y="26"/>
            <a:ext cx="8156527" cy="6800556"/>
            <a:chOff x="1994675" y="637275"/>
            <a:chExt cx="5101975" cy="4474050"/>
          </a:xfrm>
        </p:grpSpPr>
        <p:sp>
          <p:nvSpPr>
            <p:cNvPr id="906" name="Google Shape;906;p30"/>
            <p:cNvSpPr/>
            <p:nvPr/>
          </p:nvSpPr>
          <p:spPr>
            <a:xfrm>
              <a:off x="2047350" y="753525"/>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907" name="Google Shape;907;p30"/>
            <p:cNvPicPr preferRelativeResize="0"/>
            <p:nvPr/>
          </p:nvPicPr>
          <p:blipFill>
            <a:blip r:embed="rId3">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908" name="Google Shape;908;p30"/>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pic>
        <p:nvPicPr>
          <p:cNvPr id="909" name="Google Shape;909;p30"/>
          <p:cNvPicPr preferRelativeResize="0"/>
          <p:nvPr/>
        </p:nvPicPr>
        <p:blipFill>
          <a:blip r:embed="rId4">
            <a:alphaModFix/>
          </a:blip>
          <a:stretch>
            <a:fillRect/>
          </a:stretch>
        </p:blipFill>
        <p:spPr>
          <a:xfrm>
            <a:off x="5218750" y="1048395"/>
            <a:ext cx="495566" cy="347355"/>
          </a:xfrm>
          <a:prstGeom prst="rect">
            <a:avLst/>
          </a:prstGeom>
          <a:noFill/>
          <a:ln>
            <a:noFill/>
          </a:ln>
        </p:spPr>
      </p:pic>
      <p:grpSp>
        <p:nvGrpSpPr>
          <p:cNvPr id="910" name="Google Shape;910;p30"/>
          <p:cNvGrpSpPr/>
          <p:nvPr/>
        </p:nvGrpSpPr>
        <p:grpSpPr>
          <a:xfrm>
            <a:off x="5275443" y="-1203"/>
            <a:ext cx="421924" cy="1049434"/>
            <a:chOff x="4440113" y="44300"/>
            <a:chExt cx="316475" cy="769775"/>
          </a:xfrm>
        </p:grpSpPr>
        <p:pic>
          <p:nvPicPr>
            <p:cNvPr id="911" name="Google Shape;911;p30"/>
            <p:cNvPicPr preferRelativeResize="0"/>
            <p:nvPr/>
          </p:nvPicPr>
          <p:blipFill>
            <a:blip r:embed="rId5">
              <a:alphaModFix/>
            </a:blip>
            <a:stretch>
              <a:fillRect/>
            </a:stretch>
          </p:blipFill>
          <p:spPr>
            <a:xfrm>
              <a:off x="4440113" y="44300"/>
              <a:ext cx="316475" cy="316475"/>
            </a:xfrm>
            <a:prstGeom prst="rect">
              <a:avLst/>
            </a:prstGeom>
            <a:noFill/>
            <a:ln>
              <a:noFill/>
            </a:ln>
          </p:spPr>
        </p:pic>
        <p:cxnSp>
          <p:nvCxnSpPr>
            <p:cNvPr id="912" name="Google Shape;912;p30"/>
            <p:cNvCxnSpPr>
              <a:stCxn id="911" idx="2"/>
              <a:endCxn id="909" idx="0"/>
            </p:cNvCxnSpPr>
            <p:nvPr/>
          </p:nvCxnSpPr>
          <p:spPr>
            <a:xfrm flipH="1">
              <a:off x="4583350" y="360775"/>
              <a:ext cx="15000" cy="453300"/>
            </a:xfrm>
            <a:prstGeom prst="straightConnector1">
              <a:avLst/>
            </a:prstGeom>
            <a:noFill/>
            <a:ln w="9525" cap="flat" cmpd="sng">
              <a:solidFill>
                <a:schemeClr val="dk2"/>
              </a:solidFill>
              <a:prstDash val="solid"/>
              <a:round/>
              <a:headEnd type="none" w="med" len="med"/>
              <a:tailEnd type="none" w="med" len="med"/>
            </a:ln>
          </p:spPr>
        </p:cxnSp>
      </p:grpSp>
      <p:pic>
        <p:nvPicPr>
          <p:cNvPr id="913" name="Google Shape;913;p30"/>
          <p:cNvPicPr preferRelativeResize="0"/>
          <p:nvPr/>
        </p:nvPicPr>
        <p:blipFill>
          <a:blip r:embed="rId4">
            <a:alphaModFix/>
          </a:blip>
          <a:stretch>
            <a:fillRect/>
          </a:stretch>
        </p:blipFill>
        <p:spPr>
          <a:xfrm>
            <a:off x="5238616" y="3204595"/>
            <a:ext cx="495566" cy="347355"/>
          </a:xfrm>
          <a:prstGeom prst="rect">
            <a:avLst/>
          </a:prstGeom>
          <a:noFill/>
          <a:ln>
            <a:noFill/>
          </a:ln>
        </p:spPr>
      </p:pic>
      <p:sp>
        <p:nvSpPr>
          <p:cNvPr id="914" name="Google Shape;914;p30"/>
          <p:cNvSpPr/>
          <p:nvPr/>
        </p:nvSpPr>
        <p:spPr>
          <a:xfrm>
            <a:off x="2058433" y="1199933"/>
            <a:ext cx="2348100" cy="1355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915" name="Google Shape;915;p30"/>
          <p:cNvCxnSpPr>
            <a:stCxn id="909" idx="1"/>
            <a:endCxn id="914" idx="3"/>
          </p:cNvCxnSpPr>
          <p:nvPr/>
        </p:nvCxnSpPr>
        <p:spPr>
          <a:xfrm flipH="1">
            <a:off x="4406650" y="1222073"/>
            <a:ext cx="812100" cy="6558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30"/>
          <p:cNvCxnSpPr>
            <a:stCxn id="909" idx="3"/>
            <a:endCxn id="917" idx="1"/>
          </p:cNvCxnSpPr>
          <p:nvPr/>
        </p:nvCxnSpPr>
        <p:spPr>
          <a:xfrm>
            <a:off x="5714316" y="1222073"/>
            <a:ext cx="926400" cy="6558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30"/>
          <p:cNvCxnSpPr>
            <a:stCxn id="913" idx="1"/>
            <a:endCxn id="919" idx="3"/>
          </p:cNvCxnSpPr>
          <p:nvPr/>
        </p:nvCxnSpPr>
        <p:spPr>
          <a:xfrm flipH="1">
            <a:off x="4406416" y="3378273"/>
            <a:ext cx="832200" cy="918000"/>
          </a:xfrm>
          <a:prstGeom prst="straightConnector1">
            <a:avLst/>
          </a:prstGeom>
          <a:noFill/>
          <a:ln w="9525" cap="flat" cmpd="sng">
            <a:solidFill>
              <a:schemeClr val="dk2"/>
            </a:solidFill>
            <a:prstDash val="solid"/>
            <a:round/>
            <a:headEnd type="none" w="med" len="med"/>
            <a:tailEnd type="none" w="med" len="med"/>
          </a:ln>
        </p:spPr>
      </p:cxnSp>
      <p:cxnSp>
        <p:nvCxnSpPr>
          <p:cNvPr id="920" name="Google Shape;920;p30"/>
          <p:cNvCxnSpPr>
            <a:stCxn id="913" idx="3"/>
            <a:endCxn id="921" idx="1"/>
          </p:cNvCxnSpPr>
          <p:nvPr/>
        </p:nvCxnSpPr>
        <p:spPr>
          <a:xfrm>
            <a:off x="5734183" y="3378273"/>
            <a:ext cx="906600" cy="893100"/>
          </a:xfrm>
          <a:prstGeom prst="straightConnector1">
            <a:avLst/>
          </a:prstGeom>
          <a:noFill/>
          <a:ln w="9525" cap="flat" cmpd="sng">
            <a:solidFill>
              <a:schemeClr val="dk2"/>
            </a:solidFill>
            <a:prstDash val="solid"/>
            <a:round/>
            <a:headEnd type="none" w="med" len="med"/>
            <a:tailEnd type="none" w="med" len="med"/>
          </a:ln>
        </p:spPr>
      </p:cxnSp>
      <p:sp>
        <p:nvSpPr>
          <p:cNvPr id="917" name="Google Shape;917;p30"/>
          <p:cNvSpPr/>
          <p:nvPr/>
        </p:nvSpPr>
        <p:spPr>
          <a:xfrm>
            <a:off x="6640767" y="1199933"/>
            <a:ext cx="2409900" cy="1355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9" name="Google Shape;919;p30"/>
          <p:cNvSpPr/>
          <p:nvPr/>
        </p:nvSpPr>
        <p:spPr>
          <a:xfrm>
            <a:off x="2058233" y="3618333"/>
            <a:ext cx="2348100" cy="1355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1" name="Google Shape;921;p30"/>
          <p:cNvSpPr/>
          <p:nvPr/>
        </p:nvSpPr>
        <p:spPr>
          <a:xfrm>
            <a:off x="6640767" y="3618333"/>
            <a:ext cx="2409900" cy="13059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922" name="Google Shape;922;p30"/>
          <p:cNvCxnSpPr>
            <a:stCxn id="913" idx="0"/>
            <a:endCxn id="914" idx="2"/>
          </p:cNvCxnSpPr>
          <p:nvPr/>
        </p:nvCxnSpPr>
        <p:spPr>
          <a:xfrm rot="10800000">
            <a:off x="3232499" y="2555695"/>
            <a:ext cx="2253900" cy="6489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30"/>
          <p:cNvCxnSpPr>
            <a:stCxn id="917" idx="2"/>
            <a:endCxn id="913" idx="0"/>
          </p:cNvCxnSpPr>
          <p:nvPr/>
        </p:nvCxnSpPr>
        <p:spPr>
          <a:xfrm flipH="1">
            <a:off x="5486517" y="2555633"/>
            <a:ext cx="2359200" cy="648900"/>
          </a:xfrm>
          <a:prstGeom prst="straightConnector1">
            <a:avLst/>
          </a:prstGeom>
          <a:noFill/>
          <a:ln w="9525" cap="flat" cmpd="sng">
            <a:solidFill>
              <a:schemeClr val="dk2"/>
            </a:solidFill>
            <a:prstDash val="solid"/>
            <a:round/>
            <a:headEnd type="none" w="med" len="med"/>
            <a:tailEnd type="none" w="med" len="med"/>
          </a:ln>
        </p:spPr>
      </p:cxnSp>
      <p:grpSp>
        <p:nvGrpSpPr>
          <p:cNvPr id="924" name="Google Shape;924;p30"/>
          <p:cNvGrpSpPr/>
          <p:nvPr/>
        </p:nvGrpSpPr>
        <p:grpSpPr>
          <a:xfrm>
            <a:off x="2120264" y="5758089"/>
            <a:ext cx="6692233" cy="813580"/>
            <a:chOff x="1590238" y="4318675"/>
            <a:chExt cx="5019300" cy="610200"/>
          </a:xfrm>
        </p:grpSpPr>
        <p:grpSp>
          <p:nvGrpSpPr>
            <p:cNvPr id="925" name="Google Shape;925;p30"/>
            <p:cNvGrpSpPr/>
            <p:nvPr/>
          </p:nvGrpSpPr>
          <p:grpSpPr>
            <a:xfrm>
              <a:off x="1699275" y="4330529"/>
              <a:ext cx="4831051" cy="586500"/>
              <a:chOff x="1710350" y="3950066"/>
              <a:chExt cx="4831051" cy="586500"/>
            </a:xfrm>
          </p:grpSpPr>
          <p:pic>
            <p:nvPicPr>
              <p:cNvPr id="926" name="Google Shape;926;p30"/>
              <p:cNvPicPr preferRelativeResize="0"/>
              <p:nvPr/>
            </p:nvPicPr>
            <p:blipFill>
              <a:blip r:embed="rId6">
                <a:alphaModFix/>
              </a:blip>
              <a:stretch>
                <a:fillRect/>
              </a:stretch>
            </p:blipFill>
            <p:spPr>
              <a:xfrm>
                <a:off x="1710350" y="3950066"/>
                <a:ext cx="881126" cy="586500"/>
              </a:xfrm>
              <a:prstGeom prst="rect">
                <a:avLst/>
              </a:prstGeom>
              <a:noFill/>
              <a:ln>
                <a:noFill/>
              </a:ln>
            </p:spPr>
          </p:pic>
          <p:pic>
            <p:nvPicPr>
              <p:cNvPr id="927" name="Google Shape;927;p30"/>
              <p:cNvPicPr preferRelativeResize="0"/>
              <p:nvPr/>
            </p:nvPicPr>
            <p:blipFill>
              <a:blip r:embed="rId6">
                <a:alphaModFix/>
              </a:blip>
              <a:stretch>
                <a:fillRect/>
              </a:stretch>
            </p:blipFill>
            <p:spPr>
              <a:xfrm>
                <a:off x="5660275" y="3950066"/>
                <a:ext cx="881126" cy="586500"/>
              </a:xfrm>
              <a:prstGeom prst="rect">
                <a:avLst/>
              </a:prstGeom>
              <a:noFill/>
              <a:ln>
                <a:noFill/>
              </a:ln>
            </p:spPr>
          </p:pic>
        </p:grpSp>
        <p:sp>
          <p:nvSpPr>
            <p:cNvPr id="928" name="Google Shape;928;p30"/>
            <p:cNvSpPr/>
            <p:nvPr/>
          </p:nvSpPr>
          <p:spPr>
            <a:xfrm>
              <a:off x="1590238" y="4318675"/>
              <a:ext cx="5019300" cy="610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cxnSp>
        <p:nvCxnSpPr>
          <p:cNvPr id="929" name="Google Shape;929;p30"/>
          <p:cNvCxnSpPr>
            <a:stCxn id="928" idx="0"/>
            <a:endCxn id="919" idx="2"/>
          </p:cNvCxnSpPr>
          <p:nvPr/>
        </p:nvCxnSpPr>
        <p:spPr>
          <a:xfrm rot="10800000">
            <a:off x="3232280" y="4973889"/>
            <a:ext cx="2234100" cy="784200"/>
          </a:xfrm>
          <a:prstGeom prst="straightConnector1">
            <a:avLst/>
          </a:prstGeom>
          <a:noFill/>
          <a:ln w="9525" cap="flat" cmpd="sng">
            <a:solidFill>
              <a:schemeClr val="dk2"/>
            </a:solidFill>
            <a:prstDash val="solid"/>
            <a:round/>
            <a:headEnd type="none" w="med" len="med"/>
            <a:tailEnd type="none" w="med" len="med"/>
          </a:ln>
        </p:spPr>
      </p:cxnSp>
      <p:cxnSp>
        <p:nvCxnSpPr>
          <p:cNvPr id="930" name="Google Shape;930;p30"/>
          <p:cNvCxnSpPr>
            <a:stCxn id="921" idx="2"/>
            <a:endCxn id="928" idx="0"/>
          </p:cNvCxnSpPr>
          <p:nvPr/>
        </p:nvCxnSpPr>
        <p:spPr>
          <a:xfrm flipH="1">
            <a:off x="5466417" y="4924233"/>
            <a:ext cx="2379300" cy="834000"/>
          </a:xfrm>
          <a:prstGeom prst="straightConnector1">
            <a:avLst/>
          </a:prstGeom>
          <a:noFill/>
          <a:ln w="9525" cap="flat" cmpd="sng">
            <a:solidFill>
              <a:schemeClr val="dk2"/>
            </a:solidFill>
            <a:prstDash val="solid"/>
            <a:round/>
            <a:headEnd type="none" w="med" len="med"/>
            <a:tailEnd type="none" w="med" len="med"/>
          </a:ln>
        </p:spPr>
      </p:cxnSp>
      <p:grpSp>
        <p:nvGrpSpPr>
          <p:cNvPr id="931" name="Google Shape;931;p30"/>
          <p:cNvGrpSpPr/>
          <p:nvPr/>
        </p:nvGrpSpPr>
        <p:grpSpPr>
          <a:xfrm>
            <a:off x="2125058" y="1283836"/>
            <a:ext cx="2214351" cy="1187670"/>
            <a:chOff x="5065620" y="1420113"/>
            <a:chExt cx="1660805" cy="890775"/>
          </a:xfrm>
        </p:grpSpPr>
        <p:sp>
          <p:nvSpPr>
            <p:cNvPr id="932" name="Google Shape;932;p30"/>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933" name="Google Shape;933;p30"/>
            <p:cNvGrpSpPr/>
            <p:nvPr/>
          </p:nvGrpSpPr>
          <p:grpSpPr>
            <a:xfrm>
              <a:off x="5104575" y="1866009"/>
              <a:ext cx="737055" cy="378559"/>
              <a:chOff x="1736261" y="1965682"/>
              <a:chExt cx="1043248" cy="456700"/>
            </a:xfrm>
          </p:grpSpPr>
          <p:pic>
            <p:nvPicPr>
              <p:cNvPr id="934" name="Google Shape;934;p30"/>
              <p:cNvPicPr preferRelativeResize="0"/>
              <p:nvPr/>
            </p:nvPicPr>
            <p:blipFill>
              <a:blip r:embed="rId7">
                <a:alphaModFix/>
              </a:blip>
              <a:stretch>
                <a:fillRect/>
              </a:stretch>
            </p:blipFill>
            <p:spPr>
              <a:xfrm>
                <a:off x="2065707" y="1965682"/>
                <a:ext cx="713802" cy="456700"/>
              </a:xfrm>
              <a:prstGeom prst="rect">
                <a:avLst/>
              </a:prstGeom>
              <a:noFill/>
              <a:ln>
                <a:noFill/>
              </a:ln>
            </p:spPr>
          </p:pic>
          <p:sp>
            <p:nvSpPr>
              <p:cNvPr id="935" name="Google Shape;935;p30"/>
              <p:cNvSpPr txBox="1"/>
              <p:nvPr/>
            </p:nvSpPr>
            <p:spPr>
              <a:xfrm>
                <a:off x="1736261" y="2069408"/>
                <a:ext cx="447900" cy="249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UI-A</a:t>
                </a:r>
                <a:endParaRPr sz="700" b="1"/>
              </a:p>
            </p:txBody>
          </p:sp>
        </p:grpSp>
        <p:pic>
          <p:nvPicPr>
            <p:cNvPr id="936" name="Google Shape;936;p30"/>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937" name="Google Shape;937;p30"/>
            <p:cNvPicPr preferRelativeResize="0"/>
            <p:nvPr/>
          </p:nvPicPr>
          <p:blipFill>
            <a:blip r:embed="rId8">
              <a:alphaModFix/>
            </a:blip>
            <a:stretch>
              <a:fillRect/>
            </a:stretch>
          </p:blipFill>
          <p:spPr>
            <a:xfrm>
              <a:off x="5065620" y="1420113"/>
              <a:ext cx="306136" cy="299400"/>
            </a:xfrm>
            <a:prstGeom prst="rect">
              <a:avLst/>
            </a:prstGeom>
            <a:noFill/>
            <a:ln>
              <a:noFill/>
            </a:ln>
          </p:spPr>
        </p:pic>
      </p:grpSp>
      <p:pic>
        <p:nvPicPr>
          <p:cNvPr id="938" name="Google Shape;938;p30"/>
          <p:cNvPicPr preferRelativeResize="0"/>
          <p:nvPr/>
        </p:nvPicPr>
        <p:blipFill>
          <a:blip r:embed="rId9">
            <a:alphaModFix/>
          </a:blip>
          <a:stretch>
            <a:fillRect/>
          </a:stretch>
        </p:blipFill>
        <p:spPr>
          <a:xfrm>
            <a:off x="2979532" y="1475232"/>
            <a:ext cx="598435" cy="347366"/>
          </a:xfrm>
          <a:prstGeom prst="rect">
            <a:avLst/>
          </a:prstGeom>
          <a:noFill/>
          <a:ln>
            <a:noFill/>
          </a:ln>
        </p:spPr>
      </p:pic>
      <p:pic>
        <p:nvPicPr>
          <p:cNvPr id="939" name="Google Shape;939;p30"/>
          <p:cNvPicPr preferRelativeResize="0"/>
          <p:nvPr/>
        </p:nvPicPr>
        <p:blipFill>
          <a:blip r:embed="rId9">
            <a:alphaModFix/>
          </a:blip>
          <a:stretch>
            <a:fillRect/>
          </a:stretch>
        </p:blipFill>
        <p:spPr>
          <a:xfrm>
            <a:off x="2979532" y="3913632"/>
            <a:ext cx="598435" cy="347366"/>
          </a:xfrm>
          <a:prstGeom prst="rect">
            <a:avLst/>
          </a:prstGeom>
          <a:noFill/>
          <a:ln>
            <a:noFill/>
          </a:ln>
        </p:spPr>
      </p:pic>
      <p:pic>
        <p:nvPicPr>
          <p:cNvPr id="940" name="Google Shape;940;p30"/>
          <p:cNvPicPr preferRelativeResize="0"/>
          <p:nvPr/>
        </p:nvPicPr>
        <p:blipFill>
          <a:blip r:embed="rId9">
            <a:alphaModFix/>
          </a:blip>
          <a:stretch>
            <a:fillRect/>
          </a:stretch>
        </p:blipFill>
        <p:spPr>
          <a:xfrm>
            <a:off x="7653132" y="3812032"/>
            <a:ext cx="598435" cy="347366"/>
          </a:xfrm>
          <a:prstGeom prst="rect">
            <a:avLst/>
          </a:prstGeom>
          <a:noFill/>
          <a:ln>
            <a:noFill/>
          </a:ln>
        </p:spPr>
      </p:pic>
      <p:pic>
        <p:nvPicPr>
          <p:cNvPr id="941" name="Google Shape;941;p30"/>
          <p:cNvPicPr preferRelativeResize="0"/>
          <p:nvPr/>
        </p:nvPicPr>
        <p:blipFill>
          <a:blip r:embed="rId9">
            <a:alphaModFix/>
          </a:blip>
          <a:stretch>
            <a:fillRect/>
          </a:stretch>
        </p:blipFill>
        <p:spPr>
          <a:xfrm>
            <a:off x="7653132" y="1475232"/>
            <a:ext cx="598435" cy="347366"/>
          </a:xfrm>
          <a:prstGeom prst="rect">
            <a:avLst/>
          </a:prstGeom>
          <a:noFill/>
          <a:ln>
            <a:noFill/>
          </a:ln>
        </p:spPr>
      </p:pic>
      <p:sp>
        <p:nvSpPr>
          <p:cNvPr id="942" name="Google Shape;942;p30"/>
          <p:cNvSpPr txBox="1"/>
          <p:nvPr/>
        </p:nvSpPr>
        <p:spPr>
          <a:xfrm>
            <a:off x="2058217" y="1065667"/>
            <a:ext cx="915300" cy="2139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TG_UI1</a:t>
            </a:r>
            <a:endParaRPr sz="800" b="1"/>
          </a:p>
        </p:txBody>
      </p:sp>
      <p:sp>
        <p:nvSpPr>
          <p:cNvPr id="943" name="Google Shape;943;p30"/>
          <p:cNvSpPr txBox="1"/>
          <p:nvPr/>
        </p:nvSpPr>
        <p:spPr>
          <a:xfrm>
            <a:off x="6630217" y="1065667"/>
            <a:ext cx="915300" cy="2139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TG_UI2</a:t>
            </a:r>
            <a:endParaRPr sz="800" b="1"/>
          </a:p>
        </p:txBody>
      </p:sp>
      <p:sp>
        <p:nvSpPr>
          <p:cNvPr id="944" name="Google Shape;944;p30"/>
          <p:cNvSpPr txBox="1"/>
          <p:nvPr/>
        </p:nvSpPr>
        <p:spPr>
          <a:xfrm>
            <a:off x="2058217" y="3504067"/>
            <a:ext cx="915300" cy="2139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TG_API1</a:t>
            </a:r>
            <a:endParaRPr sz="800" b="1"/>
          </a:p>
        </p:txBody>
      </p:sp>
      <p:sp>
        <p:nvSpPr>
          <p:cNvPr id="945" name="Google Shape;945;p30"/>
          <p:cNvSpPr txBox="1"/>
          <p:nvPr/>
        </p:nvSpPr>
        <p:spPr>
          <a:xfrm>
            <a:off x="6630217" y="3504067"/>
            <a:ext cx="915300" cy="2139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TG_API2</a:t>
            </a:r>
            <a:endParaRPr sz="800" b="1"/>
          </a:p>
        </p:txBody>
      </p:sp>
      <p:pic>
        <p:nvPicPr>
          <p:cNvPr id="946" name="Google Shape;946;p30"/>
          <p:cNvPicPr preferRelativeResize="0"/>
          <p:nvPr/>
        </p:nvPicPr>
        <p:blipFill rotWithShape="1">
          <a:blip r:embed="rId10">
            <a:alphaModFix/>
          </a:blip>
          <a:srcRect l="33293" t="15941" r="35584" b="15612"/>
          <a:stretch/>
        </p:blipFill>
        <p:spPr>
          <a:xfrm>
            <a:off x="10289687" y="1774159"/>
            <a:ext cx="1483500" cy="1844167"/>
          </a:xfrm>
          <a:prstGeom prst="rect">
            <a:avLst/>
          </a:prstGeom>
          <a:noFill/>
          <a:ln>
            <a:noFill/>
          </a:ln>
        </p:spPr>
      </p:pic>
      <p:sp>
        <p:nvSpPr>
          <p:cNvPr id="947" name="Google Shape;947;p30"/>
          <p:cNvSpPr txBox="1"/>
          <p:nvPr/>
        </p:nvSpPr>
        <p:spPr>
          <a:xfrm>
            <a:off x="3294767" y="1993050"/>
            <a:ext cx="422100" cy="275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UI-C</a:t>
            </a:r>
            <a:endParaRPr sz="700" b="1"/>
          </a:p>
        </p:txBody>
      </p:sp>
      <p:grpSp>
        <p:nvGrpSpPr>
          <p:cNvPr id="948" name="Google Shape;948;p30"/>
          <p:cNvGrpSpPr/>
          <p:nvPr/>
        </p:nvGrpSpPr>
        <p:grpSpPr>
          <a:xfrm>
            <a:off x="6697060" y="1283851"/>
            <a:ext cx="2214351" cy="1187670"/>
            <a:chOff x="5022920" y="962913"/>
            <a:chExt cx="1660805" cy="890775"/>
          </a:xfrm>
        </p:grpSpPr>
        <p:grpSp>
          <p:nvGrpSpPr>
            <p:cNvPr id="949" name="Google Shape;949;p30"/>
            <p:cNvGrpSpPr/>
            <p:nvPr/>
          </p:nvGrpSpPr>
          <p:grpSpPr>
            <a:xfrm>
              <a:off x="5022920" y="962913"/>
              <a:ext cx="1660805" cy="890775"/>
              <a:chOff x="5065620" y="1420113"/>
              <a:chExt cx="1660805" cy="890775"/>
            </a:xfrm>
          </p:grpSpPr>
          <p:sp>
            <p:nvSpPr>
              <p:cNvPr id="950" name="Google Shape;950;p30"/>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951" name="Google Shape;951;p30"/>
              <p:cNvGrpSpPr/>
              <p:nvPr/>
            </p:nvGrpSpPr>
            <p:grpSpPr>
              <a:xfrm>
                <a:off x="5104575" y="1866009"/>
                <a:ext cx="737055" cy="378559"/>
                <a:chOff x="1736261" y="1965682"/>
                <a:chExt cx="1043248" cy="456700"/>
              </a:xfrm>
            </p:grpSpPr>
            <p:pic>
              <p:nvPicPr>
                <p:cNvPr id="952" name="Google Shape;952;p30"/>
                <p:cNvPicPr preferRelativeResize="0"/>
                <p:nvPr/>
              </p:nvPicPr>
              <p:blipFill>
                <a:blip r:embed="rId7">
                  <a:alphaModFix/>
                </a:blip>
                <a:stretch>
                  <a:fillRect/>
                </a:stretch>
              </p:blipFill>
              <p:spPr>
                <a:xfrm>
                  <a:off x="2065707" y="1965682"/>
                  <a:ext cx="713802" cy="456700"/>
                </a:xfrm>
                <a:prstGeom prst="rect">
                  <a:avLst/>
                </a:prstGeom>
                <a:noFill/>
                <a:ln>
                  <a:noFill/>
                </a:ln>
              </p:spPr>
            </p:pic>
            <p:sp>
              <p:nvSpPr>
                <p:cNvPr id="953" name="Google Shape;953;p30"/>
                <p:cNvSpPr txBox="1"/>
                <p:nvPr/>
              </p:nvSpPr>
              <p:spPr>
                <a:xfrm>
                  <a:off x="1736261" y="2069408"/>
                  <a:ext cx="447900" cy="249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UI-A</a:t>
                  </a:r>
                  <a:endParaRPr sz="700" b="1"/>
                </a:p>
              </p:txBody>
            </p:sp>
          </p:grpSp>
          <p:pic>
            <p:nvPicPr>
              <p:cNvPr id="954" name="Google Shape;954;p30"/>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955" name="Google Shape;955;p30"/>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956" name="Google Shape;956;p30"/>
            <p:cNvSpPr txBox="1"/>
            <p:nvPr/>
          </p:nvSpPr>
          <p:spPr>
            <a:xfrm>
              <a:off x="5900075" y="1494788"/>
              <a:ext cx="3165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UI-C</a:t>
              </a:r>
              <a:endParaRPr sz="700" b="1"/>
            </a:p>
          </p:txBody>
        </p:sp>
      </p:grpSp>
      <p:grpSp>
        <p:nvGrpSpPr>
          <p:cNvPr id="957" name="Google Shape;957;p30"/>
          <p:cNvGrpSpPr/>
          <p:nvPr/>
        </p:nvGrpSpPr>
        <p:grpSpPr>
          <a:xfrm>
            <a:off x="2125174" y="3722190"/>
            <a:ext cx="2214351" cy="1187670"/>
            <a:chOff x="1593920" y="2791713"/>
            <a:chExt cx="1660805" cy="890775"/>
          </a:xfrm>
        </p:grpSpPr>
        <p:grpSp>
          <p:nvGrpSpPr>
            <p:cNvPr id="958" name="Google Shape;958;p30"/>
            <p:cNvGrpSpPr/>
            <p:nvPr/>
          </p:nvGrpSpPr>
          <p:grpSpPr>
            <a:xfrm>
              <a:off x="1593920" y="2791713"/>
              <a:ext cx="1660805" cy="890775"/>
              <a:chOff x="5065620" y="1420113"/>
              <a:chExt cx="1660805" cy="890775"/>
            </a:xfrm>
          </p:grpSpPr>
          <p:sp>
            <p:nvSpPr>
              <p:cNvPr id="959" name="Google Shape;959;p30"/>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960" name="Google Shape;960;p30"/>
              <p:cNvPicPr preferRelativeResize="0"/>
              <p:nvPr/>
            </p:nvPicPr>
            <p:blipFill>
              <a:blip r:embed="rId7">
                <a:alphaModFix/>
              </a:blip>
              <a:stretch>
                <a:fillRect/>
              </a:stretch>
            </p:blipFill>
            <p:spPr>
              <a:xfrm>
                <a:off x="5337328" y="1866009"/>
                <a:ext cx="504302" cy="378559"/>
              </a:xfrm>
              <a:prstGeom prst="rect">
                <a:avLst/>
              </a:prstGeom>
              <a:noFill/>
              <a:ln>
                <a:noFill/>
              </a:ln>
            </p:spPr>
          </p:pic>
          <p:pic>
            <p:nvPicPr>
              <p:cNvPr id="961" name="Google Shape;961;p30"/>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962" name="Google Shape;962;p30"/>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963" name="Google Shape;963;p30"/>
            <p:cNvSpPr txBox="1"/>
            <p:nvPr/>
          </p:nvSpPr>
          <p:spPr>
            <a:xfrm>
              <a:off x="1632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API-A</a:t>
              </a:r>
              <a:endParaRPr sz="700" b="1"/>
            </a:p>
          </p:txBody>
        </p:sp>
        <p:sp>
          <p:nvSpPr>
            <p:cNvPr id="964" name="Google Shape;964;p30"/>
            <p:cNvSpPr txBox="1"/>
            <p:nvPr/>
          </p:nvSpPr>
          <p:spPr>
            <a:xfrm>
              <a:off x="2394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API-C</a:t>
              </a:r>
              <a:endParaRPr sz="700" b="1"/>
            </a:p>
          </p:txBody>
        </p:sp>
      </p:grpSp>
      <p:grpSp>
        <p:nvGrpSpPr>
          <p:cNvPr id="965" name="Google Shape;965;p30"/>
          <p:cNvGrpSpPr/>
          <p:nvPr/>
        </p:nvGrpSpPr>
        <p:grpSpPr>
          <a:xfrm>
            <a:off x="6738507" y="3677390"/>
            <a:ext cx="2214351" cy="1187670"/>
            <a:chOff x="1593920" y="2791713"/>
            <a:chExt cx="1660805" cy="890775"/>
          </a:xfrm>
        </p:grpSpPr>
        <p:grpSp>
          <p:nvGrpSpPr>
            <p:cNvPr id="966" name="Google Shape;966;p30"/>
            <p:cNvGrpSpPr/>
            <p:nvPr/>
          </p:nvGrpSpPr>
          <p:grpSpPr>
            <a:xfrm>
              <a:off x="1593920" y="2791713"/>
              <a:ext cx="1660805" cy="890775"/>
              <a:chOff x="5065620" y="1420113"/>
              <a:chExt cx="1660805" cy="890775"/>
            </a:xfrm>
          </p:grpSpPr>
          <p:sp>
            <p:nvSpPr>
              <p:cNvPr id="967" name="Google Shape;967;p30"/>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968" name="Google Shape;968;p30"/>
              <p:cNvPicPr preferRelativeResize="0"/>
              <p:nvPr/>
            </p:nvPicPr>
            <p:blipFill>
              <a:blip r:embed="rId7">
                <a:alphaModFix/>
              </a:blip>
              <a:stretch>
                <a:fillRect/>
              </a:stretch>
            </p:blipFill>
            <p:spPr>
              <a:xfrm>
                <a:off x="5337328" y="1866009"/>
                <a:ext cx="504302" cy="378559"/>
              </a:xfrm>
              <a:prstGeom prst="rect">
                <a:avLst/>
              </a:prstGeom>
              <a:noFill/>
              <a:ln>
                <a:noFill/>
              </a:ln>
            </p:spPr>
          </p:pic>
          <p:pic>
            <p:nvPicPr>
              <p:cNvPr id="969" name="Google Shape;969;p30"/>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970" name="Google Shape;970;p30"/>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971" name="Google Shape;971;p30"/>
            <p:cNvSpPr txBox="1"/>
            <p:nvPr/>
          </p:nvSpPr>
          <p:spPr>
            <a:xfrm>
              <a:off x="1632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API-A</a:t>
              </a:r>
              <a:endParaRPr sz="700" b="1"/>
            </a:p>
          </p:txBody>
        </p:sp>
        <p:sp>
          <p:nvSpPr>
            <p:cNvPr id="972" name="Google Shape;972;p30"/>
            <p:cNvSpPr txBox="1"/>
            <p:nvPr/>
          </p:nvSpPr>
          <p:spPr>
            <a:xfrm>
              <a:off x="2394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API-C</a:t>
              </a:r>
              <a:endParaRPr sz="700" b="1"/>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976"/>
        <p:cNvGrpSpPr/>
        <p:nvPr/>
      </p:nvGrpSpPr>
      <p:grpSpPr>
        <a:xfrm>
          <a:off x="0" y="0"/>
          <a:ext cx="0" cy="0"/>
          <a:chOff x="0" y="0"/>
          <a:chExt cx="0" cy="0"/>
        </a:xfrm>
      </p:grpSpPr>
      <p:grpSp>
        <p:nvGrpSpPr>
          <p:cNvPr id="977" name="Google Shape;977;p31"/>
          <p:cNvGrpSpPr/>
          <p:nvPr/>
        </p:nvGrpSpPr>
        <p:grpSpPr>
          <a:xfrm>
            <a:off x="2051941" y="757402"/>
            <a:ext cx="9698225" cy="6043555"/>
            <a:chOff x="1005585" y="-901"/>
            <a:chExt cx="7824304" cy="5101338"/>
          </a:xfrm>
        </p:grpSpPr>
        <p:grpSp>
          <p:nvGrpSpPr>
            <p:cNvPr id="978" name="Google Shape;978;p31"/>
            <p:cNvGrpSpPr/>
            <p:nvPr/>
          </p:nvGrpSpPr>
          <p:grpSpPr>
            <a:xfrm>
              <a:off x="1005585" y="20"/>
              <a:ext cx="6117268" cy="5100417"/>
              <a:chOff x="1994675" y="637275"/>
              <a:chExt cx="5101975" cy="4474050"/>
            </a:xfrm>
          </p:grpSpPr>
          <p:sp>
            <p:nvSpPr>
              <p:cNvPr id="979" name="Google Shape;979;p31"/>
              <p:cNvSpPr/>
              <p:nvPr/>
            </p:nvSpPr>
            <p:spPr>
              <a:xfrm>
                <a:off x="2047350" y="753525"/>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980" name="Google Shape;980;p31"/>
              <p:cNvPicPr preferRelativeResize="0"/>
              <p:nvPr/>
            </p:nvPicPr>
            <p:blipFill>
              <a:blip r:embed="rId3">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981" name="Google Shape;981;p31"/>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pic>
          <p:nvPicPr>
            <p:cNvPr id="982" name="Google Shape;982;p31"/>
            <p:cNvPicPr preferRelativeResize="0"/>
            <p:nvPr/>
          </p:nvPicPr>
          <p:blipFill>
            <a:blip r:embed="rId4">
              <a:alphaModFix/>
            </a:blip>
            <a:stretch>
              <a:fillRect/>
            </a:stretch>
          </p:blipFill>
          <p:spPr>
            <a:xfrm>
              <a:off x="3914062" y="786296"/>
              <a:ext cx="371675" cy="260516"/>
            </a:xfrm>
            <a:prstGeom prst="rect">
              <a:avLst/>
            </a:prstGeom>
            <a:noFill/>
            <a:ln>
              <a:noFill/>
            </a:ln>
          </p:spPr>
        </p:pic>
        <p:grpSp>
          <p:nvGrpSpPr>
            <p:cNvPr id="983" name="Google Shape;983;p31"/>
            <p:cNvGrpSpPr/>
            <p:nvPr/>
          </p:nvGrpSpPr>
          <p:grpSpPr>
            <a:xfrm>
              <a:off x="3956582" y="-901"/>
              <a:ext cx="316443" cy="787095"/>
              <a:chOff x="4440113" y="44300"/>
              <a:chExt cx="316475" cy="769775"/>
            </a:xfrm>
          </p:grpSpPr>
          <p:pic>
            <p:nvPicPr>
              <p:cNvPr id="984" name="Google Shape;984;p31"/>
              <p:cNvPicPr preferRelativeResize="0"/>
              <p:nvPr/>
            </p:nvPicPr>
            <p:blipFill>
              <a:blip r:embed="rId5">
                <a:alphaModFix/>
              </a:blip>
              <a:stretch>
                <a:fillRect/>
              </a:stretch>
            </p:blipFill>
            <p:spPr>
              <a:xfrm>
                <a:off x="4440113" y="44300"/>
                <a:ext cx="316475" cy="316475"/>
              </a:xfrm>
              <a:prstGeom prst="rect">
                <a:avLst/>
              </a:prstGeom>
              <a:noFill/>
              <a:ln>
                <a:noFill/>
              </a:ln>
            </p:spPr>
          </p:pic>
          <p:cxnSp>
            <p:nvCxnSpPr>
              <p:cNvPr id="985" name="Google Shape;985;p31"/>
              <p:cNvCxnSpPr>
                <a:stCxn id="984" idx="2"/>
                <a:endCxn id="982" idx="0"/>
              </p:cNvCxnSpPr>
              <p:nvPr/>
            </p:nvCxnSpPr>
            <p:spPr>
              <a:xfrm flipH="1">
                <a:off x="4583350" y="360775"/>
                <a:ext cx="15000" cy="453300"/>
              </a:xfrm>
              <a:prstGeom prst="straightConnector1">
                <a:avLst/>
              </a:prstGeom>
              <a:noFill/>
              <a:ln w="9525" cap="flat" cmpd="sng">
                <a:solidFill>
                  <a:schemeClr val="dk2"/>
                </a:solidFill>
                <a:prstDash val="solid"/>
                <a:round/>
                <a:headEnd type="none" w="med" len="med"/>
                <a:tailEnd type="none" w="med" len="med"/>
              </a:ln>
            </p:spPr>
          </p:cxnSp>
        </p:grpSp>
        <p:pic>
          <p:nvPicPr>
            <p:cNvPr id="986" name="Google Shape;986;p31"/>
            <p:cNvPicPr preferRelativeResize="0"/>
            <p:nvPr/>
          </p:nvPicPr>
          <p:blipFill>
            <a:blip r:embed="rId4">
              <a:alphaModFix/>
            </a:blip>
            <a:stretch>
              <a:fillRect/>
            </a:stretch>
          </p:blipFill>
          <p:spPr>
            <a:xfrm>
              <a:off x="3928962" y="2403446"/>
              <a:ext cx="371675" cy="260516"/>
            </a:xfrm>
            <a:prstGeom prst="rect">
              <a:avLst/>
            </a:prstGeom>
            <a:noFill/>
            <a:ln>
              <a:noFill/>
            </a:ln>
          </p:spPr>
        </p:pic>
        <p:sp>
          <p:nvSpPr>
            <p:cNvPr id="987" name="Google Shape;987;p31"/>
            <p:cNvSpPr/>
            <p:nvPr/>
          </p:nvSpPr>
          <p:spPr>
            <a:xfrm>
              <a:off x="1543825" y="899950"/>
              <a:ext cx="1761000" cy="1016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988" name="Google Shape;988;p31"/>
            <p:cNvCxnSpPr>
              <a:stCxn id="982" idx="1"/>
              <a:endCxn id="987" idx="3"/>
            </p:cNvCxnSpPr>
            <p:nvPr/>
          </p:nvCxnSpPr>
          <p:spPr>
            <a:xfrm flipH="1">
              <a:off x="3304762" y="916554"/>
              <a:ext cx="609300" cy="491700"/>
            </a:xfrm>
            <a:prstGeom prst="straightConnector1">
              <a:avLst/>
            </a:prstGeom>
            <a:noFill/>
            <a:ln w="9525" cap="flat" cmpd="sng">
              <a:solidFill>
                <a:schemeClr val="dk2"/>
              </a:solidFill>
              <a:prstDash val="solid"/>
              <a:round/>
              <a:headEnd type="none" w="med" len="med"/>
              <a:tailEnd type="none" w="med" len="med"/>
            </a:ln>
          </p:spPr>
        </p:cxnSp>
        <p:cxnSp>
          <p:nvCxnSpPr>
            <p:cNvPr id="989" name="Google Shape;989;p31"/>
            <p:cNvCxnSpPr>
              <a:stCxn id="986" idx="1"/>
              <a:endCxn id="990" idx="3"/>
            </p:cNvCxnSpPr>
            <p:nvPr/>
          </p:nvCxnSpPr>
          <p:spPr>
            <a:xfrm flipH="1">
              <a:off x="3304662" y="2533704"/>
              <a:ext cx="624300" cy="688500"/>
            </a:xfrm>
            <a:prstGeom prst="straightConnector1">
              <a:avLst/>
            </a:prstGeom>
            <a:noFill/>
            <a:ln w="9525" cap="flat" cmpd="sng">
              <a:solidFill>
                <a:schemeClr val="dk2"/>
              </a:solidFill>
              <a:prstDash val="solid"/>
              <a:round/>
              <a:headEnd type="none" w="med" len="med"/>
              <a:tailEnd type="none" w="med" len="med"/>
            </a:ln>
          </p:spPr>
        </p:cxnSp>
        <p:sp>
          <p:nvSpPr>
            <p:cNvPr id="991" name="Google Shape;991;p31"/>
            <p:cNvSpPr/>
            <p:nvPr/>
          </p:nvSpPr>
          <p:spPr>
            <a:xfrm>
              <a:off x="4980575" y="899950"/>
              <a:ext cx="1807500" cy="1016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0" name="Google Shape;990;p31"/>
            <p:cNvSpPr/>
            <p:nvPr/>
          </p:nvSpPr>
          <p:spPr>
            <a:xfrm>
              <a:off x="1543675" y="2713750"/>
              <a:ext cx="1761000" cy="1016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2" name="Google Shape;992;p31"/>
            <p:cNvSpPr/>
            <p:nvPr/>
          </p:nvSpPr>
          <p:spPr>
            <a:xfrm>
              <a:off x="4980575" y="2713750"/>
              <a:ext cx="1807500" cy="9795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993" name="Google Shape;993;p31"/>
            <p:cNvCxnSpPr>
              <a:stCxn id="986" idx="0"/>
              <a:endCxn id="987" idx="2"/>
            </p:cNvCxnSpPr>
            <p:nvPr/>
          </p:nvCxnSpPr>
          <p:spPr>
            <a:xfrm rot="10800000">
              <a:off x="2424300" y="1916546"/>
              <a:ext cx="1690500" cy="486900"/>
            </a:xfrm>
            <a:prstGeom prst="straightConnector1">
              <a:avLst/>
            </a:prstGeom>
            <a:noFill/>
            <a:ln w="9525" cap="flat" cmpd="sng">
              <a:solidFill>
                <a:schemeClr val="dk2"/>
              </a:solidFill>
              <a:prstDash val="solid"/>
              <a:round/>
              <a:headEnd type="none" w="med" len="med"/>
              <a:tailEnd type="none" w="med" len="med"/>
            </a:ln>
          </p:spPr>
        </p:cxnSp>
        <p:grpSp>
          <p:nvGrpSpPr>
            <p:cNvPr id="994" name="Google Shape;994;p31"/>
            <p:cNvGrpSpPr/>
            <p:nvPr/>
          </p:nvGrpSpPr>
          <p:grpSpPr>
            <a:xfrm>
              <a:off x="1590238" y="4318675"/>
              <a:ext cx="5019300" cy="610200"/>
              <a:chOff x="1590238" y="4318675"/>
              <a:chExt cx="5019300" cy="610200"/>
            </a:xfrm>
          </p:grpSpPr>
          <p:grpSp>
            <p:nvGrpSpPr>
              <p:cNvPr id="995" name="Google Shape;995;p31"/>
              <p:cNvGrpSpPr/>
              <p:nvPr/>
            </p:nvGrpSpPr>
            <p:grpSpPr>
              <a:xfrm>
                <a:off x="1699275" y="4330529"/>
                <a:ext cx="4831051" cy="586500"/>
                <a:chOff x="1710350" y="3950066"/>
                <a:chExt cx="4831051" cy="586500"/>
              </a:xfrm>
            </p:grpSpPr>
            <p:pic>
              <p:nvPicPr>
                <p:cNvPr id="996" name="Google Shape;996;p31"/>
                <p:cNvPicPr preferRelativeResize="0"/>
                <p:nvPr/>
              </p:nvPicPr>
              <p:blipFill>
                <a:blip r:embed="rId6">
                  <a:alphaModFix/>
                </a:blip>
                <a:stretch>
                  <a:fillRect/>
                </a:stretch>
              </p:blipFill>
              <p:spPr>
                <a:xfrm>
                  <a:off x="1710350" y="3950066"/>
                  <a:ext cx="881126" cy="586500"/>
                </a:xfrm>
                <a:prstGeom prst="rect">
                  <a:avLst/>
                </a:prstGeom>
                <a:noFill/>
                <a:ln>
                  <a:noFill/>
                </a:ln>
              </p:spPr>
            </p:pic>
            <p:pic>
              <p:nvPicPr>
                <p:cNvPr id="997" name="Google Shape;997;p31"/>
                <p:cNvPicPr preferRelativeResize="0"/>
                <p:nvPr/>
              </p:nvPicPr>
              <p:blipFill>
                <a:blip r:embed="rId6">
                  <a:alphaModFix/>
                </a:blip>
                <a:stretch>
                  <a:fillRect/>
                </a:stretch>
              </p:blipFill>
              <p:spPr>
                <a:xfrm>
                  <a:off x="5660275" y="3950066"/>
                  <a:ext cx="881126" cy="586500"/>
                </a:xfrm>
                <a:prstGeom prst="rect">
                  <a:avLst/>
                </a:prstGeom>
                <a:noFill/>
                <a:ln>
                  <a:noFill/>
                </a:ln>
              </p:spPr>
            </p:pic>
          </p:grpSp>
          <p:sp>
            <p:nvSpPr>
              <p:cNvPr id="998" name="Google Shape;998;p31"/>
              <p:cNvSpPr/>
              <p:nvPr/>
            </p:nvSpPr>
            <p:spPr>
              <a:xfrm>
                <a:off x="1590238" y="4318675"/>
                <a:ext cx="5019300" cy="610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cxnSp>
          <p:nvCxnSpPr>
            <p:cNvPr id="999" name="Google Shape;999;p31"/>
            <p:cNvCxnSpPr>
              <a:stCxn id="998" idx="0"/>
              <a:endCxn id="990" idx="2"/>
            </p:cNvCxnSpPr>
            <p:nvPr/>
          </p:nvCxnSpPr>
          <p:spPr>
            <a:xfrm rot="10800000">
              <a:off x="2424088" y="3730375"/>
              <a:ext cx="1675800" cy="588300"/>
            </a:xfrm>
            <a:prstGeom prst="straightConnector1">
              <a:avLst/>
            </a:prstGeom>
            <a:noFill/>
            <a:ln w="9525" cap="flat" cmpd="sng">
              <a:solidFill>
                <a:schemeClr val="dk2"/>
              </a:solidFill>
              <a:prstDash val="solid"/>
              <a:round/>
              <a:headEnd type="none" w="med" len="med"/>
              <a:tailEnd type="none" w="med" len="med"/>
            </a:ln>
          </p:spPr>
        </p:cxnSp>
        <p:grpSp>
          <p:nvGrpSpPr>
            <p:cNvPr id="1000" name="Google Shape;1000;p31"/>
            <p:cNvGrpSpPr/>
            <p:nvPr/>
          </p:nvGrpSpPr>
          <p:grpSpPr>
            <a:xfrm>
              <a:off x="1593920" y="962913"/>
              <a:ext cx="1660805" cy="890775"/>
              <a:chOff x="5065620" y="1420113"/>
              <a:chExt cx="1660805" cy="890775"/>
            </a:xfrm>
          </p:grpSpPr>
          <p:sp>
            <p:nvSpPr>
              <p:cNvPr id="1001" name="Google Shape;1001;p31"/>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002" name="Google Shape;1002;p31"/>
              <p:cNvGrpSpPr/>
              <p:nvPr/>
            </p:nvGrpSpPr>
            <p:grpSpPr>
              <a:xfrm>
                <a:off x="5104575" y="1866009"/>
                <a:ext cx="737055" cy="378559"/>
                <a:chOff x="1736261" y="1965682"/>
                <a:chExt cx="1043248" cy="456700"/>
              </a:xfrm>
            </p:grpSpPr>
            <p:pic>
              <p:nvPicPr>
                <p:cNvPr id="1003" name="Google Shape;1003;p31"/>
                <p:cNvPicPr preferRelativeResize="0"/>
                <p:nvPr/>
              </p:nvPicPr>
              <p:blipFill>
                <a:blip r:embed="rId7">
                  <a:alphaModFix/>
                </a:blip>
                <a:stretch>
                  <a:fillRect/>
                </a:stretch>
              </p:blipFill>
              <p:spPr>
                <a:xfrm>
                  <a:off x="2065707" y="1965682"/>
                  <a:ext cx="713802" cy="456700"/>
                </a:xfrm>
                <a:prstGeom prst="rect">
                  <a:avLst/>
                </a:prstGeom>
                <a:noFill/>
                <a:ln>
                  <a:noFill/>
                </a:ln>
              </p:spPr>
            </p:pic>
            <p:sp>
              <p:nvSpPr>
                <p:cNvPr id="1004" name="Google Shape;1004;p31"/>
                <p:cNvSpPr txBox="1"/>
                <p:nvPr/>
              </p:nvSpPr>
              <p:spPr>
                <a:xfrm>
                  <a:off x="1736261" y="2069408"/>
                  <a:ext cx="447900" cy="249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UI-A</a:t>
                  </a:r>
                  <a:endParaRPr sz="700" b="1"/>
                </a:p>
              </p:txBody>
            </p:sp>
          </p:grpSp>
          <p:pic>
            <p:nvPicPr>
              <p:cNvPr id="1005" name="Google Shape;1005;p31"/>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006" name="Google Shape;1006;p31"/>
              <p:cNvPicPr preferRelativeResize="0"/>
              <p:nvPr/>
            </p:nvPicPr>
            <p:blipFill>
              <a:blip r:embed="rId8">
                <a:alphaModFix/>
              </a:blip>
              <a:stretch>
                <a:fillRect/>
              </a:stretch>
            </p:blipFill>
            <p:spPr>
              <a:xfrm>
                <a:off x="5065620" y="1420113"/>
                <a:ext cx="306136" cy="299400"/>
              </a:xfrm>
              <a:prstGeom prst="rect">
                <a:avLst/>
              </a:prstGeom>
              <a:noFill/>
              <a:ln>
                <a:noFill/>
              </a:ln>
            </p:spPr>
          </p:pic>
        </p:grpSp>
        <p:pic>
          <p:nvPicPr>
            <p:cNvPr id="1007" name="Google Shape;1007;p31"/>
            <p:cNvPicPr preferRelativeResize="0"/>
            <p:nvPr/>
          </p:nvPicPr>
          <p:blipFill>
            <a:blip r:embed="rId9">
              <a:alphaModFix/>
            </a:blip>
            <a:stretch>
              <a:fillRect/>
            </a:stretch>
          </p:blipFill>
          <p:spPr>
            <a:xfrm>
              <a:off x="2234649" y="1106424"/>
              <a:ext cx="448826" cy="260525"/>
            </a:xfrm>
            <a:prstGeom prst="rect">
              <a:avLst/>
            </a:prstGeom>
            <a:noFill/>
            <a:ln>
              <a:noFill/>
            </a:ln>
          </p:spPr>
        </p:pic>
        <p:pic>
          <p:nvPicPr>
            <p:cNvPr id="1008" name="Google Shape;1008;p31"/>
            <p:cNvPicPr preferRelativeResize="0"/>
            <p:nvPr/>
          </p:nvPicPr>
          <p:blipFill>
            <a:blip r:embed="rId9">
              <a:alphaModFix/>
            </a:blip>
            <a:stretch>
              <a:fillRect/>
            </a:stretch>
          </p:blipFill>
          <p:spPr>
            <a:xfrm>
              <a:off x="2234649" y="2935224"/>
              <a:ext cx="448826" cy="260525"/>
            </a:xfrm>
            <a:prstGeom prst="rect">
              <a:avLst/>
            </a:prstGeom>
            <a:noFill/>
            <a:ln>
              <a:noFill/>
            </a:ln>
          </p:spPr>
        </p:pic>
        <p:pic>
          <p:nvPicPr>
            <p:cNvPr id="1009" name="Google Shape;1009;p31"/>
            <p:cNvPicPr preferRelativeResize="0"/>
            <p:nvPr/>
          </p:nvPicPr>
          <p:blipFill>
            <a:blip r:embed="rId9">
              <a:alphaModFix/>
            </a:blip>
            <a:stretch>
              <a:fillRect/>
            </a:stretch>
          </p:blipFill>
          <p:spPr>
            <a:xfrm>
              <a:off x="5739849" y="2859024"/>
              <a:ext cx="448826" cy="260525"/>
            </a:xfrm>
            <a:prstGeom prst="rect">
              <a:avLst/>
            </a:prstGeom>
            <a:noFill/>
            <a:ln>
              <a:noFill/>
            </a:ln>
          </p:spPr>
        </p:pic>
        <p:pic>
          <p:nvPicPr>
            <p:cNvPr id="1010" name="Google Shape;1010;p31"/>
            <p:cNvPicPr preferRelativeResize="0"/>
            <p:nvPr/>
          </p:nvPicPr>
          <p:blipFill>
            <a:blip r:embed="rId9">
              <a:alphaModFix/>
            </a:blip>
            <a:stretch>
              <a:fillRect/>
            </a:stretch>
          </p:blipFill>
          <p:spPr>
            <a:xfrm>
              <a:off x="5739849" y="1106424"/>
              <a:ext cx="448826" cy="260525"/>
            </a:xfrm>
            <a:prstGeom prst="rect">
              <a:avLst/>
            </a:prstGeom>
            <a:noFill/>
            <a:ln>
              <a:noFill/>
            </a:ln>
          </p:spPr>
        </p:pic>
        <p:sp>
          <p:nvSpPr>
            <p:cNvPr id="1011" name="Google Shape;1011;p31"/>
            <p:cNvSpPr txBox="1"/>
            <p:nvPr/>
          </p:nvSpPr>
          <p:spPr>
            <a:xfrm>
              <a:off x="1543663" y="7992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TG_UI1</a:t>
              </a:r>
              <a:endParaRPr sz="800" b="1"/>
            </a:p>
          </p:txBody>
        </p:sp>
        <p:sp>
          <p:nvSpPr>
            <p:cNvPr id="1012" name="Google Shape;1012;p31"/>
            <p:cNvSpPr txBox="1"/>
            <p:nvPr/>
          </p:nvSpPr>
          <p:spPr>
            <a:xfrm>
              <a:off x="4972663" y="7992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TG_UI2</a:t>
              </a:r>
              <a:endParaRPr sz="800" b="1"/>
            </a:p>
          </p:txBody>
        </p:sp>
        <p:sp>
          <p:nvSpPr>
            <p:cNvPr id="1013" name="Google Shape;1013;p31"/>
            <p:cNvSpPr txBox="1"/>
            <p:nvPr/>
          </p:nvSpPr>
          <p:spPr>
            <a:xfrm>
              <a:off x="1543663" y="26280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TG_API1</a:t>
              </a:r>
              <a:endParaRPr sz="800" b="1"/>
            </a:p>
          </p:txBody>
        </p:sp>
        <p:sp>
          <p:nvSpPr>
            <p:cNvPr id="1014" name="Google Shape;1014;p31"/>
            <p:cNvSpPr txBox="1"/>
            <p:nvPr/>
          </p:nvSpPr>
          <p:spPr>
            <a:xfrm>
              <a:off x="4972663" y="26280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TG_API2</a:t>
              </a:r>
              <a:endParaRPr sz="800" b="1"/>
            </a:p>
          </p:txBody>
        </p:sp>
        <p:pic>
          <p:nvPicPr>
            <p:cNvPr id="1015" name="Google Shape;1015;p31"/>
            <p:cNvPicPr preferRelativeResize="0"/>
            <p:nvPr/>
          </p:nvPicPr>
          <p:blipFill rotWithShape="1">
            <a:blip r:embed="rId10">
              <a:alphaModFix/>
            </a:blip>
            <a:srcRect l="33293" t="15941" r="35584" b="15612"/>
            <a:stretch/>
          </p:blipFill>
          <p:spPr>
            <a:xfrm>
              <a:off x="7717265" y="1330619"/>
              <a:ext cx="1112624" cy="1383125"/>
            </a:xfrm>
            <a:prstGeom prst="rect">
              <a:avLst/>
            </a:prstGeom>
            <a:noFill/>
            <a:ln>
              <a:noFill/>
            </a:ln>
          </p:spPr>
        </p:pic>
        <p:sp>
          <p:nvSpPr>
            <p:cNvPr id="1016" name="Google Shape;1016;p31"/>
            <p:cNvSpPr txBox="1"/>
            <p:nvPr/>
          </p:nvSpPr>
          <p:spPr>
            <a:xfrm>
              <a:off x="2471075" y="1494788"/>
              <a:ext cx="3165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UI-C</a:t>
              </a:r>
              <a:endParaRPr sz="700" b="1"/>
            </a:p>
          </p:txBody>
        </p:sp>
        <p:grpSp>
          <p:nvGrpSpPr>
            <p:cNvPr id="1017" name="Google Shape;1017;p31"/>
            <p:cNvGrpSpPr/>
            <p:nvPr/>
          </p:nvGrpSpPr>
          <p:grpSpPr>
            <a:xfrm>
              <a:off x="5022920" y="962913"/>
              <a:ext cx="1660805" cy="890775"/>
              <a:chOff x="5022920" y="962913"/>
              <a:chExt cx="1660805" cy="890775"/>
            </a:xfrm>
          </p:grpSpPr>
          <p:grpSp>
            <p:nvGrpSpPr>
              <p:cNvPr id="1018" name="Google Shape;1018;p31"/>
              <p:cNvGrpSpPr/>
              <p:nvPr/>
            </p:nvGrpSpPr>
            <p:grpSpPr>
              <a:xfrm>
                <a:off x="5022920" y="962913"/>
                <a:ext cx="1660805" cy="890775"/>
                <a:chOff x="5065620" y="1420113"/>
                <a:chExt cx="1660805" cy="890775"/>
              </a:xfrm>
            </p:grpSpPr>
            <p:sp>
              <p:nvSpPr>
                <p:cNvPr id="1019" name="Google Shape;1019;p31"/>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020" name="Google Shape;1020;p31"/>
                <p:cNvGrpSpPr/>
                <p:nvPr/>
              </p:nvGrpSpPr>
              <p:grpSpPr>
                <a:xfrm>
                  <a:off x="5104575" y="1866009"/>
                  <a:ext cx="737055" cy="378559"/>
                  <a:chOff x="1736261" y="1965682"/>
                  <a:chExt cx="1043248" cy="456700"/>
                </a:xfrm>
              </p:grpSpPr>
              <p:pic>
                <p:nvPicPr>
                  <p:cNvPr id="1021" name="Google Shape;1021;p31"/>
                  <p:cNvPicPr preferRelativeResize="0"/>
                  <p:nvPr/>
                </p:nvPicPr>
                <p:blipFill>
                  <a:blip r:embed="rId7">
                    <a:alphaModFix/>
                  </a:blip>
                  <a:stretch>
                    <a:fillRect/>
                  </a:stretch>
                </p:blipFill>
                <p:spPr>
                  <a:xfrm>
                    <a:off x="2065707" y="1965682"/>
                    <a:ext cx="713802" cy="456700"/>
                  </a:xfrm>
                  <a:prstGeom prst="rect">
                    <a:avLst/>
                  </a:prstGeom>
                  <a:noFill/>
                  <a:ln>
                    <a:noFill/>
                  </a:ln>
                </p:spPr>
              </p:pic>
              <p:sp>
                <p:nvSpPr>
                  <p:cNvPr id="1022" name="Google Shape;1022;p31"/>
                  <p:cNvSpPr txBox="1"/>
                  <p:nvPr/>
                </p:nvSpPr>
                <p:spPr>
                  <a:xfrm>
                    <a:off x="1736261" y="2069408"/>
                    <a:ext cx="447900" cy="249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UI-A</a:t>
                    </a:r>
                    <a:endParaRPr sz="700" b="1"/>
                  </a:p>
                </p:txBody>
              </p:sp>
            </p:grpSp>
            <p:pic>
              <p:nvPicPr>
                <p:cNvPr id="1023" name="Google Shape;1023;p31"/>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024" name="Google Shape;1024;p31"/>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1025" name="Google Shape;1025;p31"/>
              <p:cNvSpPr txBox="1"/>
              <p:nvPr/>
            </p:nvSpPr>
            <p:spPr>
              <a:xfrm>
                <a:off x="5900075" y="1494788"/>
                <a:ext cx="3165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UI-C</a:t>
                </a:r>
                <a:endParaRPr sz="700" b="1"/>
              </a:p>
            </p:txBody>
          </p:sp>
        </p:grpSp>
        <p:grpSp>
          <p:nvGrpSpPr>
            <p:cNvPr id="1026" name="Google Shape;1026;p31"/>
            <p:cNvGrpSpPr/>
            <p:nvPr/>
          </p:nvGrpSpPr>
          <p:grpSpPr>
            <a:xfrm>
              <a:off x="1593920" y="2791713"/>
              <a:ext cx="1660805" cy="890775"/>
              <a:chOff x="1593920" y="2791713"/>
              <a:chExt cx="1660805" cy="890775"/>
            </a:xfrm>
          </p:grpSpPr>
          <p:grpSp>
            <p:nvGrpSpPr>
              <p:cNvPr id="1027" name="Google Shape;1027;p31"/>
              <p:cNvGrpSpPr/>
              <p:nvPr/>
            </p:nvGrpSpPr>
            <p:grpSpPr>
              <a:xfrm>
                <a:off x="1593920" y="2791713"/>
                <a:ext cx="1660805" cy="890775"/>
                <a:chOff x="5065620" y="1420113"/>
                <a:chExt cx="1660805" cy="890775"/>
              </a:xfrm>
            </p:grpSpPr>
            <p:sp>
              <p:nvSpPr>
                <p:cNvPr id="1028" name="Google Shape;1028;p31"/>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029" name="Google Shape;1029;p31"/>
                <p:cNvPicPr preferRelativeResize="0"/>
                <p:nvPr/>
              </p:nvPicPr>
              <p:blipFill>
                <a:blip r:embed="rId7">
                  <a:alphaModFix/>
                </a:blip>
                <a:stretch>
                  <a:fillRect/>
                </a:stretch>
              </p:blipFill>
              <p:spPr>
                <a:xfrm>
                  <a:off x="5337328" y="1866009"/>
                  <a:ext cx="504302" cy="378559"/>
                </a:xfrm>
                <a:prstGeom prst="rect">
                  <a:avLst/>
                </a:prstGeom>
                <a:noFill/>
                <a:ln>
                  <a:noFill/>
                </a:ln>
              </p:spPr>
            </p:pic>
            <p:pic>
              <p:nvPicPr>
                <p:cNvPr id="1030" name="Google Shape;1030;p31"/>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031" name="Google Shape;1031;p31"/>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1032" name="Google Shape;1032;p31"/>
              <p:cNvSpPr txBox="1"/>
              <p:nvPr/>
            </p:nvSpPr>
            <p:spPr>
              <a:xfrm>
                <a:off x="1632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API-A</a:t>
                </a:r>
                <a:endParaRPr sz="700" b="1"/>
              </a:p>
            </p:txBody>
          </p:sp>
          <p:sp>
            <p:nvSpPr>
              <p:cNvPr id="1033" name="Google Shape;1033;p31"/>
              <p:cNvSpPr txBox="1"/>
              <p:nvPr/>
            </p:nvSpPr>
            <p:spPr>
              <a:xfrm>
                <a:off x="2394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API-C</a:t>
                </a:r>
                <a:endParaRPr sz="700" b="1"/>
              </a:p>
            </p:txBody>
          </p:sp>
        </p:grpSp>
        <p:grpSp>
          <p:nvGrpSpPr>
            <p:cNvPr id="1034" name="Google Shape;1034;p31"/>
            <p:cNvGrpSpPr/>
            <p:nvPr/>
          </p:nvGrpSpPr>
          <p:grpSpPr>
            <a:xfrm>
              <a:off x="5053920" y="2758113"/>
              <a:ext cx="1660805" cy="890775"/>
              <a:chOff x="1593920" y="2791713"/>
              <a:chExt cx="1660805" cy="890775"/>
            </a:xfrm>
          </p:grpSpPr>
          <p:grpSp>
            <p:nvGrpSpPr>
              <p:cNvPr id="1035" name="Google Shape;1035;p31"/>
              <p:cNvGrpSpPr/>
              <p:nvPr/>
            </p:nvGrpSpPr>
            <p:grpSpPr>
              <a:xfrm>
                <a:off x="1593920" y="2791713"/>
                <a:ext cx="1660805" cy="890775"/>
                <a:chOff x="5065620" y="1420113"/>
                <a:chExt cx="1660805" cy="890775"/>
              </a:xfrm>
            </p:grpSpPr>
            <p:sp>
              <p:nvSpPr>
                <p:cNvPr id="1036" name="Google Shape;1036;p31"/>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1037" name="Google Shape;1037;p31"/>
                <p:cNvPicPr preferRelativeResize="0"/>
                <p:nvPr/>
              </p:nvPicPr>
              <p:blipFill>
                <a:blip r:embed="rId7">
                  <a:alphaModFix/>
                </a:blip>
                <a:stretch>
                  <a:fillRect/>
                </a:stretch>
              </p:blipFill>
              <p:spPr>
                <a:xfrm>
                  <a:off x="5337328" y="1866009"/>
                  <a:ext cx="504302" cy="378559"/>
                </a:xfrm>
                <a:prstGeom prst="rect">
                  <a:avLst/>
                </a:prstGeom>
                <a:noFill/>
                <a:ln>
                  <a:noFill/>
                </a:ln>
              </p:spPr>
            </p:pic>
            <p:pic>
              <p:nvPicPr>
                <p:cNvPr id="1038" name="Google Shape;1038;p31"/>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039" name="Google Shape;1039;p31"/>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1040" name="Google Shape;1040;p31"/>
              <p:cNvSpPr txBox="1"/>
              <p:nvPr/>
            </p:nvSpPr>
            <p:spPr>
              <a:xfrm>
                <a:off x="1632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API-A</a:t>
                </a:r>
                <a:endParaRPr sz="700" b="1"/>
              </a:p>
            </p:txBody>
          </p:sp>
          <p:sp>
            <p:nvSpPr>
              <p:cNvPr id="1041" name="Google Shape;1041;p31"/>
              <p:cNvSpPr txBox="1"/>
              <p:nvPr/>
            </p:nvSpPr>
            <p:spPr>
              <a:xfrm>
                <a:off x="2394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API-C</a:t>
                </a:r>
                <a:endParaRPr sz="700" b="1"/>
              </a:p>
            </p:txBody>
          </p:sp>
        </p:grpSp>
        <p:sp>
          <p:nvSpPr>
            <p:cNvPr id="1042" name="Google Shape;1042;p31"/>
            <p:cNvSpPr txBox="1"/>
            <p:nvPr/>
          </p:nvSpPr>
          <p:spPr>
            <a:xfrm>
              <a:off x="1794361" y="303487"/>
              <a:ext cx="1377600" cy="448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t>Blue-(V1)</a:t>
              </a:r>
              <a:endParaRPr sz="1900"/>
            </a:p>
          </p:txBody>
        </p:sp>
      </p:grpSp>
      <p:sp>
        <p:nvSpPr>
          <p:cNvPr id="1043" name="Google Shape;1043;p31"/>
          <p:cNvSpPr txBox="1"/>
          <p:nvPr/>
        </p:nvSpPr>
        <p:spPr>
          <a:xfrm>
            <a:off x="3451400" y="51900"/>
            <a:ext cx="5289300" cy="6060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t>무중단 배포(BLUEGREEN)</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047"/>
        <p:cNvGrpSpPr/>
        <p:nvPr/>
      </p:nvGrpSpPr>
      <p:grpSpPr>
        <a:xfrm>
          <a:off x="0" y="0"/>
          <a:ext cx="0" cy="0"/>
          <a:chOff x="0" y="0"/>
          <a:chExt cx="0" cy="0"/>
        </a:xfrm>
      </p:grpSpPr>
      <p:grpSp>
        <p:nvGrpSpPr>
          <p:cNvPr id="1048" name="Google Shape;1048;p32"/>
          <p:cNvGrpSpPr/>
          <p:nvPr/>
        </p:nvGrpSpPr>
        <p:grpSpPr>
          <a:xfrm>
            <a:off x="2051941" y="757402"/>
            <a:ext cx="9698225" cy="6043555"/>
            <a:chOff x="1005585" y="-901"/>
            <a:chExt cx="7824304" cy="5101338"/>
          </a:xfrm>
        </p:grpSpPr>
        <p:grpSp>
          <p:nvGrpSpPr>
            <p:cNvPr id="1049" name="Google Shape;1049;p32"/>
            <p:cNvGrpSpPr/>
            <p:nvPr/>
          </p:nvGrpSpPr>
          <p:grpSpPr>
            <a:xfrm>
              <a:off x="1005585" y="20"/>
              <a:ext cx="6117268" cy="5100417"/>
              <a:chOff x="1994675" y="637275"/>
              <a:chExt cx="5101975" cy="4474050"/>
            </a:xfrm>
          </p:grpSpPr>
          <p:sp>
            <p:nvSpPr>
              <p:cNvPr id="1050" name="Google Shape;1050;p32"/>
              <p:cNvSpPr/>
              <p:nvPr/>
            </p:nvSpPr>
            <p:spPr>
              <a:xfrm>
                <a:off x="2047350" y="753525"/>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051" name="Google Shape;1051;p32"/>
              <p:cNvPicPr preferRelativeResize="0"/>
              <p:nvPr/>
            </p:nvPicPr>
            <p:blipFill>
              <a:blip r:embed="rId3">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1052" name="Google Shape;1052;p32"/>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pic>
          <p:nvPicPr>
            <p:cNvPr id="1053" name="Google Shape;1053;p32"/>
            <p:cNvPicPr preferRelativeResize="0"/>
            <p:nvPr/>
          </p:nvPicPr>
          <p:blipFill>
            <a:blip r:embed="rId4">
              <a:alphaModFix/>
            </a:blip>
            <a:stretch>
              <a:fillRect/>
            </a:stretch>
          </p:blipFill>
          <p:spPr>
            <a:xfrm>
              <a:off x="3914062" y="786296"/>
              <a:ext cx="371675" cy="260516"/>
            </a:xfrm>
            <a:prstGeom prst="rect">
              <a:avLst/>
            </a:prstGeom>
            <a:noFill/>
            <a:ln>
              <a:noFill/>
            </a:ln>
          </p:spPr>
        </p:pic>
        <p:grpSp>
          <p:nvGrpSpPr>
            <p:cNvPr id="1054" name="Google Shape;1054;p32"/>
            <p:cNvGrpSpPr/>
            <p:nvPr/>
          </p:nvGrpSpPr>
          <p:grpSpPr>
            <a:xfrm>
              <a:off x="3956582" y="-901"/>
              <a:ext cx="316443" cy="787095"/>
              <a:chOff x="4440113" y="44300"/>
              <a:chExt cx="316475" cy="769775"/>
            </a:xfrm>
          </p:grpSpPr>
          <p:pic>
            <p:nvPicPr>
              <p:cNvPr id="1055" name="Google Shape;1055;p32"/>
              <p:cNvPicPr preferRelativeResize="0"/>
              <p:nvPr/>
            </p:nvPicPr>
            <p:blipFill>
              <a:blip r:embed="rId5">
                <a:alphaModFix/>
              </a:blip>
              <a:stretch>
                <a:fillRect/>
              </a:stretch>
            </p:blipFill>
            <p:spPr>
              <a:xfrm>
                <a:off x="4440113" y="44300"/>
                <a:ext cx="316475" cy="316475"/>
              </a:xfrm>
              <a:prstGeom prst="rect">
                <a:avLst/>
              </a:prstGeom>
              <a:noFill/>
              <a:ln>
                <a:noFill/>
              </a:ln>
            </p:spPr>
          </p:pic>
          <p:cxnSp>
            <p:nvCxnSpPr>
              <p:cNvPr id="1056" name="Google Shape;1056;p32"/>
              <p:cNvCxnSpPr>
                <a:stCxn id="1055" idx="2"/>
                <a:endCxn id="1053" idx="0"/>
              </p:cNvCxnSpPr>
              <p:nvPr/>
            </p:nvCxnSpPr>
            <p:spPr>
              <a:xfrm flipH="1">
                <a:off x="4583350" y="360775"/>
                <a:ext cx="15000" cy="453300"/>
              </a:xfrm>
              <a:prstGeom prst="straightConnector1">
                <a:avLst/>
              </a:prstGeom>
              <a:noFill/>
              <a:ln w="9525" cap="flat" cmpd="sng">
                <a:solidFill>
                  <a:schemeClr val="dk2"/>
                </a:solidFill>
                <a:prstDash val="solid"/>
                <a:round/>
                <a:headEnd type="none" w="med" len="med"/>
                <a:tailEnd type="none" w="med" len="med"/>
              </a:ln>
            </p:spPr>
          </p:cxnSp>
        </p:grpSp>
        <p:pic>
          <p:nvPicPr>
            <p:cNvPr id="1057" name="Google Shape;1057;p32"/>
            <p:cNvPicPr preferRelativeResize="0"/>
            <p:nvPr/>
          </p:nvPicPr>
          <p:blipFill>
            <a:blip r:embed="rId4">
              <a:alphaModFix/>
            </a:blip>
            <a:stretch>
              <a:fillRect/>
            </a:stretch>
          </p:blipFill>
          <p:spPr>
            <a:xfrm>
              <a:off x="3928962" y="2403446"/>
              <a:ext cx="371675" cy="260516"/>
            </a:xfrm>
            <a:prstGeom prst="rect">
              <a:avLst/>
            </a:prstGeom>
            <a:noFill/>
            <a:ln>
              <a:noFill/>
            </a:ln>
          </p:spPr>
        </p:pic>
        <p:sp>
          <p:nvSpPr>
            <p:cNvPr id="1058" name="Google Shape;1058;p32"/>
            <p:cNvSpPr/>
            <p:nvPr/>
          </p:nvSpPr>
          <p:spPr>
            <a:xfrm>
              <a:off x="1543825" y="899950"/>
              <a:ext cx="1761000" cy="1016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1059" name="Google Shape;1059;p32"/>
            <p:cNvCxnSpPr>
              <a:stCxn id="1053" idx="1"/>
              <a:endCxn id="1058" idx="3"/>
            </p:cNvCxnSpPr>
            <p:nvPr/>
          </p:nvCxnSpPr>
          <p:spPr>
            <a:xfrm flipH="1">
              <a:off x="3304762" y="916554"/>
              <a:ext cx="609300" cy="491700"/>
            </a:xfrm>
            <a:prstGeom prst="straightConnector1">
              <a:avLst/>
            </a:prstGeom>
            <a:noFill/>
            <a:ln w="9525" cap="flat" cmpd="sng">
              <a:solidFill>
                <a:schemeClr val="dk2"/>
              </a:solidFill>
              <a:prstDash val="solid"/>
              <a:round/>
              <a:headEnd type="none" w="med" len="med"/>
              <a:tailEnd type="none" w="med" len="med"/>
            </a:ln>
          </p:spPr>
        </p:cxnSp>
        <p:cxnSp>
          <p:nvCxnSpPr>
            <p:cNvPr id="1060" name="Google Shape;1060;p32"/>
            <p:cNvCxnSpPr>
              <a:stCxn id="1057" idx="1"/>
              <a:endCxn id="1061" idx="3"/>
            </p:cNvCxnSpPr>
            <p:nvPr/>
          </p:nvCxnSpPr>
          <p:spPr>
            <a:xfrm flipH="1">
              <a:off x="3304662" y="2533704"/>
              <a:ext cx="624300" cy="688500"/>
            </a:xfrm>
            <a:prstGeom prst="straightConnector1">
              <a:avLst/>
            </a:prstGeom>
            <a:noFill/>
            <a:ln w="9525" cap="flat" cmpd="sng">
              <a:solidFill>
                <a:schemeClr val="dk2"/>
              </a:solidFill>
              <a:prstDash val="solid"/>
              <a:round/>
              <a:headEnd type="none" w="med" len="med"/>
              <a:tailEnd type="none" w="med" len="med"/>
            </a:ln>
          </p:spPr>
        </p:cxnSp>
        <p:sp>
          <p:nvSpPr>
            <p:cNvPr id="1062" name="Google Shape;1062;p32"/>
            <p:cNvSpPr/>
            <p:nvPr/>
          </p:nvSpPr>
          <p:spPr>
            <a:xfrm>
              <a:off x="4980575" y="899950"/>
              <a:ext cx="1807500" cy="1016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1" name="Google Shape;1061;p32"/>
            <p:cNvSpPr/>
            <p:nvPr/>
          </p:nvSpPr>
          <p:spPr>
            <a:xfrm>
              <a:off x="1543675" y="2713750"/>
              <a:ext cx="1761000" cy="1016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3" name="Google Shape;1063;p32"/>
            <p:cNvSpPr/>
            <p:nvPr/>
          </p:nvSpPr>
          <p:spPr>
            <a:xfrm>
              <a:off x="4980575" y="2713750"/>
              <a:ext cx="1807500" cy="9795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1064" name="Google Shape;1064;p32"/>
            <p:cNvCxnSpPr>
              <a:stCxn id="1057" idx="0"/>
              <a:endCxn id="1058" idx="2"/>
            </p:cNvCxnSpPr>
            <p:nvPr/>
          </p:nvCxnSpPr>
          <p:spPr>
            <a:xfrm rot="10800000">
              <a:off x="2424300" y="1916546"/>
              <a:ext cx="1690500" cy="486900"/>
            </a:xfrm>
            <a:prstGeom prst="straightConnector1">
              <a:avLst/>
            </a:prstGeom>
            <a:noFill/>
            <a:ln w="9525" cap="flat" cmpd="sng">
              <a:solidFill>
                <a:schemeClr val="dk2"/>
              </a:solidFill>
              <a:prstDash val="solid"/>
              <a:round/>
              <a:headEnd type="none" w="med" len="med"/>
              <a:tailEnd type="none" w="med" len="med"/>
            </a:ln>
          </p:spPr>
        </p:cxnSp>
        <p:grpSp>
          <p:nvGrpSpPr>
            <p:cNvPr id="1065" name="Google Shape;1065;p32"/>
            <p:cNvGrpSpPr/>
            <p:nvPr/>
          </p:nvGrpSpPr>
          <p:grpSpPr>
            <a:xfrm>
              <a:off x="1590238" y="4318675"/>
              <a:ext cx="5019300" cy="610200"/>
              <a:chOff x="1590238" y="4318675"/>
              <a:chExt cx="5019300" cy="610200"/>
            </a:xfrm>
          </p:grpSpPr>
          <p:grpSp>
            <p:nvGrpSpPr>
              <p:cNvPr id="1066" name="Google Shape;1066;p32"/>
              <p:cNvGrpSpPr/>
              <p:nvPr/>
            </p:nvGrpSpPr>
            <p:grpSpPr>
              <a:xfrm>
                <a:off x="1699275" y="4330529"/>
                <a:ext cx="4831051" cy="586500"/>
                <a:chOff x="1710350" y="3950066"/>
                <a:chExt cx="4831051" cy="586500"/>
              </a:xfrm>
            </p:grpSpPr>
            <p:pic>
              <p:nvPicPr>
                <p:cNvPr id="1067" name="Google Shape;1067;p32"/>
                <p:cNvPicPr preferRelativeResize="0"/>
                <p:nvPr/>
              </p:nvPicPr>
              <p:blipFill>
                <a:blip r:embed="rId6">
                  <a:alphaModFix/>
                </a:blip>
                <a:stretch>
                  <a:fillRect/>
                </a:stretch>
              </p:blipFill>
              <p:spPr>
                <a:xfrm>
                  <a:off x="1710350" y="3950066"/>
                  <a:ext cx="881126" cy="586500"/>
                </a:xfrm>
                <a:prstGeom prst="rect">
                  <a:avLst/>
                </a:prstGeom>
                <a:noFill/>
                <a:ln>
                  <a:noFill/>
                </a:ln>
              </p:spPr>
            </p:pic>
            <p:pic>
              <p:nvPicPr>
                <p:cNvPr id="1068" name="Google Shape;1068;p32"/>
                <p:cNvPicPr preferRelativeResize="0"/>
                <p:nvPr/>
              </p:nvPicPr>
              <p:blipFill>
                <a:blip r:embed="rId6">
                  <a:alphaModFix/>
                </a:blip>
                <a:stretch>
                  <a:fillRect/>
                </a:stretch>
              </p:blipFill>
              <p:spPr>
                <a:xfrm>
                  <a:off x="5660275" y="3950066"/>
                  <a:ext cx="881126" cy="586500"/>
                </a:xfrm>
                <a:prstGeom prst="rect">
                  <a:avLst/>
                </a:prstGeom>
                <a:noFill/>
                <a:ln>
                  <a:noFill/>
                </a:ln>
              </p:spPr>
            </p:pic>
          </p:grpSp>
          <p:sp>
            <p:nvSpPr>
              <p:cNvPr id="1069" name="Google Shape;1069;p32"/>
              <p:cNvSpPr/>
              <p:nvPr/>
            </p:nvSpPr>
            <p:spPr>
              <a:xfrm>
                <a:off x="1590238" y="4318675"/>
                <a:ext cx="5019300" cy="610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cxnSp>
          <p:nvCxnSpPr>
            <p:cNvPr id="1070" name="Google Shape;1070;p32"/>
            <p:cNvCxnSpPr>
              <a:stCxn id="1069" idx="0"/>
              <a:endCxn id="1061" idx="2"/>
            </p:cNvCxnSpPr>
            <p:nvPr/>
          </p:nvCxnSpPr>
          <p:spPr>
            <a:xfrm rot="10800000">
              <a:off x="2424088" y="3730375"/>
              <a:ext cx="1675800" cy="588300"/>
            </a:xfrm>
            <a:prstGeom prst="straightConnector1">
              <a:avLst/>
            </a:prstGeom>
            <a:noFill/>
            <a:ln w="9525" cap="flat" cmpd="sng">
              <a:solidFill>
                <a:schemeClr val="dk2"/>
              </a:solidFill>
              <a:prstDash val="solid"/>
              <a:round/>
              <a:headEnd type="none" w="med" len="med"/>
              <a:tailEnd type="none" w="med" len="med"/>
            </a:ln>
          </p:spPr>
        </p:cxnSp>
        <p:grpSp>
          <p:nvGrpSpPr>
            <p:cNvPr id="1071" name="Google Shape;1071;p32"/>
            <p:cNvGrpSpPr/>
            <p:nvPr/>
          </p:nvGrpSpPr>
          <p:grpSpPr>
            <a:xfrm>
              <a:off x="1593920" y="962913"/>
              <a:ext cx="1660805" cy="890775"/>
              <a:chOff x="5065620" y="1420113"/>
              <a:chExt cx="1660805" cy="890775"/>
            </a:xfrm>
          </p:grpSpPr>
          <p:sp>
            <p:nvSpPr>
              <p:cNvPr id="1072" name="Google Shape;1072;p32"/>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073" name="Google Shape;1073;p32"/>
              <p:cNvGrpSpPr/>
              <p:nvPr/>
            </p:nvGrpSpPr>
            <p:grpSpPr>
              <a:xfrm>
                <a:off x="5104575" y="1866009"/>
                <a:ext cx="737055" cy="378559"/>
                <a:chOff x="1736261" y="1965682"/>
                <a:chExt cx="1043248" cy="456700"/>
              </a:xfrm>
            </p:grpSpPr>
            <p:pic>
              <p:nvPicPr>
                <p:cNvPr id="1074" name="Google Shape;1074;p32"/>
                <p:cNvPicPr preferRelativeResize="0"/>
                <p:nvPr/>
              </p:nvPicPr>
              <p:blipFill>
                <a:blip r:embed="rId7">
                  <a:alphaModFix/>
                </a:blip>
                <a:stretch>
                  <a:fillRect/>
                </a:stretch>
              </p:blipFill>
              <p:spPr>
                <a:xfrm>
                  <a:off x="2065707" y="1965682"/>
                  <a:ext cx="713802" cy="456700"/>
                </a:xfrm>
                <a:prstGeom prst="rect">
                  <a:avLst/>
                </a:prstGeom>
                <a:noFill/>
                <a:ln>
                  <a:noFill/>
                </a:ln>
              </p:spPr>
            </p:pic>
            <p:sp>
              <p:nvSpPr>
                <p:cNvPr id="1075" name="Google Shape;1075;p32"/>
                <p:cNvSpPr txBox="1"/>
                <p:nvPr/>
              </p:nvSpPr>
              <p:spPr>
                <a:xfrm>
                  <a:off x="1736261" y="2069408"/>
                  <a:ext cx="447900" cy="249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UI-A</a:t>
                  </a:r>
                  <a:endParaRPr sz="700" b="1"/>
                </a:p>
              </p:txBody>
            </p:sp>
          </p:grpSp>
          <p:pic>
            <p:nvPicPr>
              <p:cNvPr id="1076" name="Google Shape;1076;p32"/>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077" name="Google Shape;1077;p32"/>
              <p:cNvPicPr preferRelativeResize="0"/>
              <p:nvPr/>
            </p:nvPicPr>
            <p:blipFill>
              <a:blip r:embed="rId8">
                <a:alphaModFix/>
              </a:blip>
              <a:stretch>
                <a:fillRect/>
              </a:stretch>
            </p:blipFill>
            <p:spPr>
              <a:xfrm>
                <a:off x="5065620" y="1420113"/>
                <a:ext cx="306136" cy="299400"/>
              </a:xfrm>
              <a:prstGeom prst="rect">
                <a:avLst/>
              </a:prstGeom>
              <a:noFill/>
              <a:ln>
                <a:noFill/>
              </a:ln>
            </p:spPr>
          </p:pic>
        </p:grpSp>
        <p:pic>
          <p:nvPicPr>
            <p:cNvPr id="1078" name="Google Shape;1078;p32"/>
            <p:cNvPicPr preferRelativeResize="0"/>
            <p:nvPr/>
          </p:nvPicPr>
          <p:blipFill>
            <a:blip r:embed="rId9">
              <a:alphaModFix/>
            </a:blip>
            <a:stretch>
              <a:fillRect/>
            </a:stretch>
          </p:blipFill>
          <p:spPr>
            <a:xfrm>
              <a:off x="2234649" y="1106424"/>
              <a:ext cx="448826" cy="260525"/>
            </a:xfrm>
            <a:prstGeom prst="rect">
              <a:avLst/>
            </a:prstGeom>
            <a:noFill/>
            <a:ln>
              <a:noFill/>
            </a:ln>
          </p:spPr>
        </p:pic>
        <p:pic>
          <p:nvPicPr>
            <p:cNvPr id="1079" name="Google Shape;1079;p32"/>
            <p:cNvPicPr preferRelativeResize="0"/>
            <p:nvPr/>
          </p:nvPicPr>
          <p:blipFill>
            <a:blip r:embed="rId9">
              <a:alphaModFix/>
            </a:blip>
            <a:stretch>
              <a:fillRect/>
            </a:stretch>
          </p:blipFill>
          <p:spPr>
            <a:xfrm>
              <a:off x="2234649" y="2935224"/>
              <a:ext cx="448826" cy="260525"/>
            </a:xfrm>
            <a:prstGeom prst="rect">
              <a:avLst/>
            </a:prstGeom>
            <a:noFill/>
            <a:ln>
              <a:noFill/>
            </a:ln>
          </p:spPr>
        </p:pic>
        <p:pic>
          <p:nvPicPr>
            <p:cNvPr id="1080" name="Google Shape;1080;p32"/>
            <p:cNvPicPr preferRelativeResize="0"/>
            <p:nvPr/>
          </p:nvPicPr>
          <p:blipFill>
            <a:blip r:embed="rId9">
              <a:alphaModFix/>
            </a:blip>
            <a:stretch>
              <a:fillRect/>
            </a:stretch>
          </p:blipFill>
          <p:spPr>
            <a:xfrm>
              <a:off x="5739849" y="2859024"/>
              <a:ext cx="448826" cy="260525"/>
            </a:xfrm>
            <a:prstGeom prst="rect">
              <a:avLst/>
            </a:prstGeom>
            <a:noFill/>
            <a:ln>
              <a:noFill/>
            </a:ln>
          </p:spPr>
        </p:pic>
        <p:pic>
          <p:nvPicPr>
            <p:cNvPr id="1081" name="Google Shape;1081;p32"/>
            <p:cNvPicPr preferRelativeResize="0"/>
            <p:nvPr/>
          </p:nvPicPr>
          <p:blipFill>
            <a:blip r:embed="rId9">
              <a:alphaModFix/>
            </a:blip>
            <a:stretch>
              <a:fillRect/>
            </a:stretch>
          </p:blipFill>
          <p:spPr>
            <a:xfrm>
              <a:off x="5739849" y="1106424"/>
              <a:ext cx="448826" cy="260525"/>
            </a:xfrm>
            <a:prstGeom prst="rect">
              <a:avLst/>
            </a:prstGeom>
            <a:noFill/>
            <a:ln>
              <a:noFill/>
            </a:ln>
          </p:spPr>
        </p:pic>
        <p:sp>
          <p:nvSpPr>
            <p:cNvPr id="1082" name="Google Shape;1082;p32"/>
            <p:cNvSpPr txBox="1"/>
            <p:nvPr/>
          </p:nvSpPr>
          <p:spPr>
            <a:xfrm>
              <a:off x="1543663" y="7992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TG_UI1</a:t>
              </a:r>
              <a:endParaRPr sz="800" b="1"/>
            </a:p>
          </p:txBody>
        </p:sp>
        <p:sp>
          <p:nvSpPr>
            <p:cNvPr id="1083" name="Google Shape;1083;p32"/>
            <p:cNvSpPr txBox="1"/>
            <p:nvPr/>
          </p:nvSpPr>
          <p:spPr>
            <a:xfrm>
              <a:off x="4972663" y="7992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TG_UI2</a:t>
              </a:r>
              <a:endParaRPr sz="800" b="1"/>
            </a:p>
          </p:txBody>
        </p:sp>
        <p:sp>
          <p:nvSpPr>
            <p:cNvPr id="1084" name="Google Shape;1084;p32"/>
            <p:cNvSpPr txBox="1"/>
            <p:nvPr/>
          </p:nvSpPr>
          <p:spPr>
            <a:xfrm>
              <a:off x="1543663" y="26280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TG_API1</a:t>
              </a:r>
              <a:endParaRPr sz="800" b="1"/>
            </a:p>
          </p:txBody>
        </p:sp>
        <p:sp>
          <p:nvSpPr>
            <p:cNvPr id="1085" name="Google Shape;1085;p32"/>
            <p:cNvSpPr txBox="1"/>
            <p:nvPr/>
          </p:nvSpPr>
          <p:spPr>
            <a:xfrm>
              <a:off x="4972663" y="26280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TG_API2</a:t>
              </a:r>
              <a:endParaRPr sz="800" b="1"/>
            </a:p>
          </p:txBody>
        </p:sp>
        <p:pic>
          <p:nvPicPr>
            <p:cNvPr id="1086" name="Google Shape;1086;p32"/>
            <p:cNvPicPr preferRelativeResize="0"/>
            <p:nvPr/>
          </p:nvPicPr>
          <p:blipFill rotWithShape="1">
            <a:blip r:embed="rId10">
              <a:alphaModFix/>
            </a:blip>
            <a:srcRect l="33293" t="15941" r="35584" b="15612"/>
            <a:stretch/>
          </p:blipFill>
          <p:spPr>
            <a:xfrm>
              <a:off x="7717265" y="1330619"/>
              <a:ext cx="1112624" cy="1383125"/>
            </a:xfrm>
            <a:prstGeom prst="rect">
              <a:avLst/>
            </a:prstGeom>
            <a:noFill/>
            <a:ln>
              <a:noFill/>
            </a:ln>
          </p:spPr>
        </p:pic>
        <p:sp>
          <p:nvSpPr>
            <p:cNvPr id="1087" name="Google Shape;1087;p32"/>
            <p:cNvSpPr txBox="1"/>
            <p:nvPr/>
          </p:nvSpPr>
          <p:spPr>
            <a:xfrm>
              <a:off x="2471075" y="1494788"/>
              <a:ext cx="3165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UI-C</a:t>
              </a:r>
              <a:endParaRPr sz="700" b="1"/>
            </a:p>
          </p:txBody>
        </p:sp>
        <p:grpSp>
          <p:nvGrpSpPr>
            <p:cNvPr id="1088" name="Google Shape;1088;p32"/>
            <p:cNvGrpSpPr/>
            <p:nvPr/>
          </p:nvGrpSpPr>
          <p:grpSpPr>
            <a:xfrm>
              <a:off x="5022920" y="962913"/>
              <a:ext cx="1660805" cy="890775"/>
              <a:chOff x="5022920" y="962913"/>
              <a:chExt cx="1660805" cy="890775"/>
            </a:xfrm>
          </p:grpSpPr>
          <p:grpSp>
            <p:nvGrpSpPr>
              <p:cNvPr id="1089" name="Google Shape;1089;p32"/>
              <p:cNvGrpSpPr/>
              <p:nvPr/>
            </p:nvGrpSpPr>
            <p:grpSpPr>
              <a:xfrm>
                <a:off x="5022920" y="962913"/>
                <a:ext cx="1660805" cy="890775"/>
                <a:chOff x="5065620" y="1420113"/>
                <a:chExt cx="1660805" cy="890775"/>
              </a:xfrm>
            </p:grpSpPr>
            <p:sp>
              <p:nvSpPr>
                <p:cNvPr id="1090" name="Google Shape;1090;p32"/>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091" name="Google Shape;1091;p32"/>
                <p:cNvGrpSpPr/>
                <p:nvPr/>
              </p:nvGrpSpPr>
              <p:grpSpPr>
                <a:xfrm>
                  <a:off x="5104575" y="1866009"/>
                  <a:ext cx="737055" cy="378559"/>
                  <a:chOff x="1736261" y="1965682"/>
                  <a:chExt cx="1043248" cy="456700"/>
                </a:xfrm>
              </p:grpSpPr>
              <p:pic>
                <p:nvPicPr>
                  <p:cNvPr id="1092" name="Google Shape;1092;p32"/>
                  <p:cNvPicPr preferRelativeResize="0"/>
                  <p:nvPr/>
                </p:nvPicPr>
                <p:blipFill>
                  <a:blip r:embed="rId7">
                    <a:alphaModFix/>
                  </a:blip>
                  <a:stretch>
                    <a:fillRect/>
                  </a:stretch>
                </p:blipFill>
                <p:spPr>
                  <a:xfrm>
                    <a:off x="2065707" y="1965682"/>
                    <a:ext cx="713802" cy="456700"/>
                  </a:xfrm>
                  <a:prstGeom prst="rect">
                    <a:avLst/>
                  </a:prstGeom>
                  <a:noFill/>
                  <a:ln>
                    <a:noFill/>
                  </a:ln>
                </p:spPr>
              </p:pic>
              <p:sp>
                <p:nvSpPr>
                  <p:cNvPr id="1093" name="Google Shape;1093;p32"/>
                  <p:cNvSpPr txBox="1"/>
                  <p:nvPr/>
                </p:nvSpPr>
                <p:spPr>
                  <a:xfrm>
                    <a:off x="1736261" y="2069408"/>
                    <a:ext cx="447900" cy="249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UI-A</a:t>
                    </a:r>
                    <a:endParaRPr sz="700" b="1"/>
                  </a:p>
                </p:txBody>
              </p:sp>
            </p:grpSp>
            <p:pic>
              <p:nvPicPr>
                <p:cNvPr id="1094" name="Google Shape;1094;p32"/>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095" name="Google Shape;1095;p32"/>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1096" name="Google Shape;1096;p32"/>
              <p:cNvSpPr txBox="1"/>
              <p:nvPr/>
            </p:nvSpPr>
            <p:spPr>
              <a:xfrm>
                <a:off x="5900075" y="1494788"/>
                <a:ext cx="3165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UI-C</a:t>
                </a:r>
                <a:endParaRPr sz="700" b="1"/>
              </a:p>
            </p:txBody>
          </p:sp>
        </p:grpSp>
        <p:grpSp>
          <p:nvGrpSpPr>
            <p:cNvPr id="1097" name="Google Shape;1097;p32"/>
            <p:cNvGrpSpPr/>
            <p:nvPr/>
          </p:nvGrpSpPr>
          <p:grpSpPr>
            <a:xfrm>
              <a:off x="1593920" y="2791713"/>
              <a:ext cx="1660805" cy="890775"/>
              <a:chOff x="1593920" y="2791713"/>
              <a:chExt cx="1660805" cy="890775"/>
            </a:xfrm>
          </p:grpSpPr>
          <p:grpSp>
            <p:nvGrpSpPr>
              <p:cNvPr id="1098" name="Google Shape;1098;p32"/>
              <p:cNvGrpSpPr/>
              <p:nvPr/>
            </p:nvGrpSpPr>
            <p:grpSpPr>
              <a:xfrm>
                <a:off x="1593920" y="2791713"/>
                <a:ext cx="1660805" cy="890775"/>
                <a:chOff x="5065620" y="1420113"/>
                <a:chExt cx="1660805" cy="890775"/>
              </a:xfrm>
            </p:grpSpPr>
            <p:sp>
              <p:nvSpPr>
                <p:cNvPr id="1099" name="Google Shape;1099;p32"/>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100" name="Google Shape;1100;p32"/>
                <p:cNvPicPr preferRelativeResize="0"/>
                <p:nvPr/>
              </p:nvPicPr>
              <p:blipFill>
                <a:blip r:embed="rId7">
                  <a:alphaModFix/>
                </a:blip>
                <a:stretch>
                  <a:fillRect/>
                </a:stretch>
              </p:blipFill>
              <p:spPr>
                <a:xfrm>
                  <a:off x="5337328" y="1866009"/>
                  <a:ext cx="504302" cy="378559"/>
                </a:xfrm>
                <a:prstGeom prst="rect">
                  <a:avLst/>
                </a:prstGeom>
                <a:noFill/>
                <a:ln>
                  <a:noFill/>
                </a:ln>
              </p:spPr>
            </p:pic>
            <p:pic>
              <p:nvPicPr>
                <p:cNvPr id="1101" name="Google Shape;1101;p32"/>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102" name="Google Shape;1102;p32"/>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1103" name="Google Shape;1103;p32"/>
              <p:cNvSpPr txBox="1"/>
              <p:nvPr/>
            </p:nvSpPr>
            <p:spPr>
              <a:xfrm>
                <a:off x="1632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API-A</a:t>
                </a:r>
                <a:endParaRPr sz="700" b="1"/>
              </a:p>
            </p:txBody>
          </p:sp>
          <p:sp>
            <p:nvSpPr>
              <p:cNvPr id="1104" name="Google Shape;1104;p32"/>
              <p:cNvSpPr txBox="1"/>
              <p:nvPr/>
            </p:nvSpPr>
            <p:spPr>
              <a:xfrm>
                <a:off x="2394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API-C</a:t>
                </a:r>
                <a:endParaRPr sz="700" b="1"/>
              </a:p>
            </p:txBody>
          </p:sp>
        </p:grpSp>
        <p:grpSp>
          <p:nvGrpSpPr>
            <p:cNvPr id="1105" name="Google Shape;1105;p32"/>
            <p:cNvGrpSpPr/>
            <p:nvPr/>
          </p:nvGrpSpPr>
          <p:grpSpPr>
            <a:xfrm>
              <a:off x="5053920" y="2758113"/>
              <a:ext cx="1660805" cy="890775"/>
              <a:chOff x="1593920" y="2791713"/>
              <a:chExt cx="1660805" cy="890775"/>
            </a:xfrm>
          </p:grpSpPr>
          <p:grpSp>
            <p:nvGrpSpPr>
              <p:cNvPr id="1106" name="Google Shape;1106;p32"/>
              <p:cNvGrpSpPr/>
              <p:nvPr/>
            </p:nvGrpSpPr>
            <p:grpSpPr>
              <a:xfrm>
                <a:off x="1593920" y="2791713"/>
                <a:ext cx="1660805" cy="890775"/>
                <a:chOff x="5065620" y="1420113"/>
                <a:chExt cx="1660805" cy="890775"/>
              </a:xfrm>
            </p:grpSpPr>
            <p:sp>
              <p:nvSpPr>
                <p:cNvPr id="1107" name="Google Shape;1107;p32"/>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1108" name="Google Shape;1108;p32"/>
                <p:cNvPicPr preferRelativeResize="0"/>
                <p:nvPr/>
              </p:nvPicPr>
              <p:blipFill>
                <a:blip r:embed="rId7">
                  <a:alphaModFix/>
                </a:blip>
                <a:stretch>
                  <a:fillRect/>
                </a:stretch>
              </p:blipFill>
              <p:spPr>
                <a:xfrm>
                  <a:off x="5337328" y="1866009"/>
                  <a:ext cx="504302" cy="378559"/>
                </a:xfrm>
                <a:prstGeom prst="rect">
                  <a:avLst/>
                </a:prstGeom>
                <a:noFill/>
                <a:ln>
                  <a:noFill/>
                </a:ln>
              </p:spPr>
            </p:pic>
            <p:pic>
              <p:nvPicPr>
                <p:cNvPr id="1109" name="Google Shape;1109;p32"/>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110" name="Google Shape;1110;p32"/>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1111" name="Google Shape;1111;p32"/>
              <p:cNvSpPr txBox="1"/>
              <p:nvPr/>
            </p:nvSpPr>
            <p:spPr>
              <a:xfrm>
                <a:off x="1632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API-A</a:t>
                </a:r>
                <a:endParaRPr sz="700" b="1"/>
              </a:p>
            </p:txBody>
          </p:sp>
          <p:sp>
            <p:nvSpPr>
              <p:cNvPr id="1112" name="Google Shape;1112;p32"/>
              <p:cNvSpPr txBox="1"/>
              <p:nvPr/>
            </p:nvSpPr>
            <p:spPr>
              <a:xfrm>
                <a:off x="2394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API-C</a:t>
                </a:r>
                <a:endParaRPr sz="700" b="1"/>
              </a:p>
            </p:txBody>
          </p:sp>
        </p:grpSp>
        <p:sp>
          <p:nvSpPr>
            <p:cNvPr id="1113" name="Google Shape;1113;p32"/>
            <p:cNvSpPr txBox="1"/>
            <p:nvPr/>
          </p:nvSpPr>
          <p:spPr>
            <a:xfrm>
              <a:off x="1794361" y="303487"/>
              <a:ext cx="1377600" cy="448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t>Blue-(V1)</a:t>
              </a:r>
              <a:endParaRPr sz="1900"/>
            </a:p>
          </p:txBody>
        </p:sp>
      </p:grpSp>
      <p:sp>
        <p:nvSpPr>
          <p:cNvPr id="1114" name="Google Shape;1114;p32"/>
          <p:cNvSpPr txBox="1"/>
          <p:nvPr/>
        </p:nvSpPr>
        <p:spPr>
          <a:xfrm>
            <a:off x="3451400" y="51900"/>
            <a:ext cx="5289300" cy="6060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t>무중단 배포(BLUEGREEN)</a:t>
            </a:r>
            <a:endParaRPr sz="1900"/>
          </a:p>
        </p:txBody>
      </p:sp>
      <p:sp>
        <p:nvSpPr>
          <p:cNvPr id="1115" name="Google Shape;1115;p32"/>
          <p:cNvSpPr txBox="1"/>
          <p:nvPr/>
        </p:nvSpPr>
        <p:spPr>
          <a:xfrm>
            <a:off x="7093569" y="1118000"/>
            <a:ext cx="1707600" cy="531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t>Green-(V2)</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1119"/>
        <p:cNvGrpSpPr/>
        <p:nvPr/>
      </p:nvGrpSpPr>
      <p:grpSpPr>
        <a:xfrm>
          <a:off x="0" y="0"/>
          <a:ext cx="0" cy="0"/>
          <a:chOff x="0" y="0"/>
          <a:chExt cx="0" cy="0"/>
        </a:xfrm>
      </p:grpSpPr>
      <p:grpSp>
        <p:nvGrpSpPr>
          <p:cNvPr id="1120" name="Google Shape;1120;p33"/>
          <p:cNvGrpSpPr/>
          <p:nvPr/>
        </p:nvGrpSpPr>
        <p:grpSpPr>
          <a:xfrm>
            <a:off x="2051941" y="757402"/>
            <a:ext cx="9698225" cy="6043555"/>
            <a:chOff x="1005585" y="-901"/>
            <a:chExt cx="7824304" cy="5101338"/>
          </a:xfrm>
        </p:grpSpPr>
        <p:grpSp>
          <p:nvGrpSpPr>
            <p:cNvPr id="1121" name="Google Shape;1121;p33"/>
            <p:cNvGrpSpPr/>
            <p:nvPr/>
          </p:nvGrpSpPr>
          <p:grpSpPr>
            <a:xfrm>
              <a:off x="1005585" y="20"/>
              <a:ext cx="6117268" cy="5100417"/>
              <a:chOff x="1994675" y="637275"/>
              <a:chExt cx="5101975" cy="4474050"/>
            </a:xfrm>
          </p:grpSpPr>
          <p:sp>
            <p:nvSpPr>
              <p:cNvPr id="1122" name="Google Shape;1122;p33"/>
              <p:cNvSpPr/>
              <p:nvPr/>
            </p:nvSpPr>
            <p:spPr>
              <a:xfrm>
                <a:off x="2047350" y="753525"/>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123" name="Google Shape;1123;p33"/>
              <p:cNvPicPr preferRelativeResize="0"/>
              <p:nvPr/>
            </p:nvPicPr>
            <p:blipFill>
              <a:blip r:embed="rId3">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1124" name="Google Shape;1124;p33"/>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pic>
          <p:nvPicPr>
            <p:cNvPr id="1125" name="Google Shape;1125;p33"/>
            <p:cNvPicPr preferRelativeResize="0"/>
            <p:nvPr/>
          </p:nvPicPr>
          <p:blipFill>
            <a:blip r:embed="rId4">
              <a:alphaModFix/>
            </a:blip>
            <a:stretch>
              <a:fillRect/>
            </a:stretch>
          </p:blipFill>
          <p:spPr>
            <a:xfrm>
              <a:off x="3914062" y="786296"/>
              <a:ext cx="371675" cy="260516"/>
            </a:xfrm>
            <a:prstGeom prst="rect">
              <a:avLst/>
            </a:prstGeom>
            <a:noFill/>
            <a:ln>
              <a:noFill/>
            </a:ln>
          </p:spPr>
        </p:pic>
        <p:grpSp>
          <p:nvGrpSpPr>
            <p:cNvPr id="1126" name="Google Shape;1126;p33"/>
            <p:cNvGrpSpPr/>
            <p:nvPr/>
          </p:nvGrpSpPr>
          <p:grpSpPr>
            <a:xfrm>
              <a:off x="3956582" y="-901"/>
              <a:ext cx="316443" cy="787095"/>
              <a:chOff x="4440113" y="44300"/>
              <a:chExt cx="316475" cy="769775"/>
            </a:xfrm>
          </p:grpSpPr>
          <p:pic>
            <p:nvPicPr>
              <p:cNvPr id="1127" name="Google Shape;1127;p33"/>
              <p:cNvPicPr preferRelativeResize="0"/>
              <p:nvPr/>
            </p:nvPicPr>
            <p:blipFill>
              <a:blip r:embed="rId5">
                <a:alphaModFix/>
              </a:blip>
              <a:stretch>
                <a:fillRect/>
              </a:stretch>
            </p:blipFill>
            <p:spPr>
              <a:xfrm>
                <a:off x="4440113" y="44300"/>
                <a:ext cx="316475" cy="316475"/>
              </a:xfrm>
              <a:prstGeom prst="rect">
                <a:avLst/>
              </a:prstGeom>
              <a:noFill/>
              <a:ln>
                <a:noFill/>
              </a:ln>
            </p:spPr>
          </p:pic>
          <p:cxnSp>
            <p:nvCxnSpPr>
              <p:cNvPr id="1128" name="Google Shape;1128;p33"/>
              <p:cNvCxnSpPr>
                <a:stCxn id="1127" idx="2"/>
                <a:endCxn id="1125" idx="0"/>
              </p:cNvCxnSpPr>
              <p:nvPr/>
            </p:nvCxnSpPr>
            <p:spPr>
              <a:xfrm flipH="1">
                <a:off x="4583350" y="360775"/>
                <a:ext cx="15000" cy="453300"/>
              </a:xfrm>
              <a:prstGeom prst="straightConnector1">
                <a:avLst/>
              </a:prstGeom>
              <a:noFill/>
              <a:ln w="9525" cap="flat" cmpd="sng">
                <a:solidFill>
                  <a:schemeClr val="dk2"/>
                </a:solidFill>
                <a:prstDash val="solid"/>
                <a:round/>
                <a:headEnd type="none" w="med" len="med"/>
                <a:tailEnd type="none" w="med" len="med"/>
              </a:ln>
            </p:spPr>
          </p:cxnSp>
        </p:grpSp>
        <p:pic>
          <p:nvPicPr>
            <p:cNvPr id="1129" name="Google Shape;1129;p33"/>
            <p:cNvPicPr preferRelativeResize="0"/>
            <p:nvPr/>
          </p:nvPicPr>
          <p:blipFill>
            <a:blip r:embed="rId4">
              <a:alphaModFix/>
            </a:blip>
            <a:stretch>
              <a:fillRect/>
            </a:stretch>
          </p:blipFill>
          <p:spPr>
            <a:xfrm>
              <a:off x="3928962" y="2403446"/>
              <a:ext cx="371675" cy="260516"/>
            </a:xfrm>
            <a:prstGeom prst="rect">
              <a:avLst/>
            </a:prstGeom>
            <a:noFill/>
            <a:ln>
              <a:noFill/>
            </a:ln>
          </p:spPr>
        </p:pic>
        <p:sp>
          <p:nvSpPr>
            <p:cNvPr id="1130" name="Google Shape;1130;p33"/>
            <p:cNvSpPr/>
            <p:nvPr/>
          </p:nvSpPr>
          <p:spPr>
            <a:xfrm>
              <a:off x="1543825" y="899950"/>
              <a:ext cx="1761000" cy="1016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1131" name="Google Shape;1131;p33"/>
            <p:cNvCxnSpPr>
              <a:stCxn id="1125" idx="1"/>
              <a:endCxn id="1130" idx="3"/>
            </p:cNvCxnSpPr>
            <p:nvPr/>
          </p:nvCxnSpPr>
          <p:spPr>
            <a:xfrm flipH="1">
              <a:off x="3304762" y="916554"/>
              <a:ext cx="609300" cy="491700"/>
            </a:xfrm>
            <a:prstGeom prst="straightConnector1">
              <a:avLst/>
            </a:prstGeom>
            <a:noFill/>
            <a:ln w="9525" cap="flat" cmpd="sng">
              <a:solidFill>
                <a:schemeClr val="dk2"/>
              </a:solidFill>
              <a:prstDash val="solid"/>
              <a:round/>
              <a:headEnd type="none" w="med" len="med"/>
              <a:tailEnd type="none" w="med" len="med"/>
            </a:ln>
          </p:spPr>
        </p:cxnSp>
        <p:cxnSp>
          <p:nvCxnSpPr>
            <p:cNvPr id="1132" name="Google Shape;1132;p33"/>
            <p:cNvCxnSpPr>
              <a:stCxn id="1129" idx="1"/>
              <a:endCxn id="1133" idx="3"/>
            </p:cNvCxnSpPr>
            <p:nvPr/>
          </p:nvCxnSpPr>
          <p:spPr>
            <a:xfrm flipH="1">
              <a:off x="3304662" y="2533704"/>
              <a:ext cx="624300" cy="688500"/>
            </a:xfrm>
            <a:prstGeom prst="straightConnector1">
              <a:avLst/>
            </a:prstGeom>
            <a:noFill/>
            <a:ln w="9525" cap="flat" cmpd="sng">
              <a:solidFill>
                <a:schemeClr val="dk2"/>
              </a:solidFill>
              <a:prstDash val="solid"/>
              <a:round/>
              <a:headEnd type="none" w="med" len="med"/>
              <a:tailEnd type="none" w="med" len="med"/>
            </a:ln>
          </p:spPr>
        </p:cxnSp>
        <p:sp>
          <p:nvSpPr>
            <p:cNvPr id="1134" name="Google Shape;1134;p33"/>
            <p:cNvSpPr/>
            <p:nvPr/>
          </p:nvSpPr>
          <p:spPr>
            <a:xfrm>
              <a:off x="4980575" y="899950"/>
              <a:ext cx="1807500" cy="1016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3" name="Google Shape;1133;p33"/>
            <p:cNvSpPr/>
            <p:nvPr/>
          </p:nvSpPr>
          <p:spPr>
            <a:xfrm>
              <a:off x="1543675" y="2713750"/>
              <a:ext cx="1761000" cy="1016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5" name="Google Shape;1135;p33"/>
            <p:cNvSpPr/>
            <p:nvPr/>
          </p:nvSpPr>
          <p:spPr>
            <a:xfrm>
              <a:off x="4980575" y="2713750"/>
              <a:ext cx="1807500" cy="9795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1136" name="Google Shape;1136;p33"/>
            <p:cNvCxnSpPr>
              <a:stCxn id="1129" idx="0"/>
              <a:endCxn id="1130" idx="2"/>
            </p:cNvCxnSpPr>
            <p:nvPr/>
          </p:nvCxnSpPr>
          <p:spPr>
            <a:xfrm rot="10800000">
              <a:off x="2424300" y="1916546"/>
              <a:ext cx="1690500" cy="486900"/>
            </a:xfrm>
            <a:prstGeom prst="straightConnector1">
              <a:avLst/>
            </a:prstGeom>
            <a:noFill/>
            <a:ln w="9525" cap="flat" cmpd="sng">
              <a:solidFill>
                <a:schemeClr val="dk2"/>
              </a:solidFill>
              <a:prstDash val="solid"/>
              <a:round/>
              <a:headEnd type="none" w="med" len="med"/>
              <a:tailEnd type="none" w="med" len="med"/>
            </a:ln>
          </p:spPr>
        </p:cxnSp>
        <p:grpSp>
          <p:nvGrpSpPr>
            <p:cNvPr id="1137" name="Google Shape;1137;p33"/>
            <p:cNvGrpSpPr/>
            <p:nvPr/>
          </p:nvGrpSpPr>
          <p:grpSpPr>
            <a:xfrm>
              <a:off x="1590238" y="4318675"/>
              <a:ext cx="5019300" cy="610200"/>
              <a:chOff x="1590238" y="4318675"/>
              <a:chExt cx="5019300" cy="610200"/>
            </a:xfrm>
          </p:grpSpPr>
          <p:grpSp>
            <p:nvGrpSpPr>
              <p:cNvPr id="1138" name="Google Shape;1138;p33"/>
              <p:cNvGrpSpPr/>
              <p:nvPr/>
            </p:nvGrpSpPr>
            <p:grpSpPr>
              <a:xfrm>
                <a:off x="1699275" y="4330529"/>
                <a:ext cx="4831051" cy="586500"/>
                <a:chOff x="1710350" y="3950066"/>
                <a:chExt cx="4831051" cy="586500"/>
              </a:xfrm>
            </p:grpSpPr>
            <p:pic>
              <p:nvPicPr>
                <p:cNvPr id="1139" name="Google Shape;1139;p33"/>
                <p:cNvPicPr preferRelativeResize="0"/>
                <p:nvPr/>
              </p:nvPicPr>
              <p:blipFill>
                <a:blip r:embed="rId6">
                  <a:alphaModFix/>
                </a:blip>
                <a:stretch>
                  <a:fillRect/>
                </a:stretch>
              </p:blipFill>
              <p:spPr>
                <a:xfrm>
                  <a:off x="1710350" y="3950066"/>
                  <a:ext cx="881126" cy="586500"/>
                </a:xfrm>
                <a:prstGeom prst="rect">
                  <a:avLst/>
                </a:prstGeom>
                <a:noFill/>
                <a:ln>
                  <a:noFill/>
                </a:ln>
              </p:spPr>
            </p:pic>
            <p:pic>
              <p:nvPicPr>
                <p:cNvPr id="1140" name="Google Shape;1140;p33"/>
                <p:cNvPicPr preferRelativeResize="0"/>
                <p:nvPr/>
              </p:nvPicPr>
              <p:blipFill>
                <a:blip r:embed="rId6">
                  <a:alphaModFix/>
                </a:blip>
                <a:stretch>
                  <a:fillRect/>
                </a:stretch>
              </p:blipFill>
              <p:spPr>
                <a:xfrm>
                  <a:off x="5660275" y="3950066"/>
                  <a:ext cx="881126" cy="586500"/>
                </a:xfrm>
                <a:prstGeom prst="rect">
                  <a:avLst/>
                </a:prstGeom>
                <a:noFill/>
                <a:ln>
                  <a:noFill/>
                </a:ln>
              </p:spPr>
            </p:pic>
          </p:grpSp>
          <p:sp>
            <p:nvSpPr>
              <p:cNvPr id="1141" name="Google Shape;1141;p33"/>
              <p:cNvSpPr/>
              <p:nvPr/>
            </p:nvSpPr>
            <p:spPr>
              <a:xfrm>
                <a:off x="1590238" y="4318675"/>
                <a:ext cx="5019300" cy="610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cxnSp>
          <p:nvCxnSpPr>
            <p:cNvPr id="1142" name="Google Shape;1142;p33"/>
            <p:cNvCxnSpPr>
              <a:stCxn id="1141" idx="0"/>
              <a:endCxn id="1133" idx="2"/>
            </p:cNvCxnSpPr>
            <p:nvPr/>
          </p:nvCxnSpPr>
          <p:spPr>
            <a:xfrm rot="10800000">
              <a:off x="2424088" y="3730375"/>
              <a:ext cx="1675800" cy="588300"/>
            </a:xfrm>
            <a:prstGeom prst="straightConnector1">
              <a:avLst/>
            </a:prstGeom>
            <a:noFill/>
            <a:ln w="9525" cap="flat" cmpd="sng">
              <a:solidFill>
                <a:schemeClr val="dk2"/>
              </a:solidFill>
              <a:prstDash val="solid"/>
              <a:round/>
              <a:headEnd type="none" w="med" len="med"/>
              <a:tailEnd type="none" w="med" len="med"/>
            </a:ln>
          </p:spPr>
        </p:cxnSp>
        <p:grpSp>
          <p:nvGrpSpPr>
            <p:cNvPr id="1143" name="Google Shape;1143;p33"/>
            <p:cNvGrpSpPr/>
            <p:nvPr/>
          </p:nvGrpSpPr>
          <p:grpSpPr>
            <a:xfrm>
              <a:off x="1593920" y="962913"/>
              <a:ext cx="1660805" cy="890775"/>
              <a:chOff x="5065620" y="1420113"/>
              <a:chExt cx="1660805" cy="890775"/>
            </a:xfrm>
          </p:grpSpPr>
          <p:sp>
            <p:nvSpPr>
              <p:cNvPr id="1144" name="Google Shape;1144;p33"/>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45" name="Google Shape;1145;p33"/>
              <p:cNvGrpSpPr/>
              <p:nvPr/>
            </p:nvGrpSpPr>
            <p:grpSpPr>
              <a:xfrm>
                <a:off x="5104575" y="1866009"/>
                <a:ext cx="737055" cy="378559"/>
                <a:chOff x="1736261" y="1965682"/>
                <a:chExt cx="1043248" cy="456700"/>
              </a:xfrm>
            </p:grpSpPr>
            <p:pic>
              <p:nvPicPr>
                <p:cNvPr id="1146" name="Google Shape;1146;p33"/>
                <p:cNvPicPr preferRelativeResize="0"/>
                <p:nvPr/>
              </p:nvPicPr>
              <p:blipFill>
                <a:blip r:embed="rId7">
                  <a:alphaModFix/>
                </a:blip>
                <a:stretch>
                  <a:fillRect/>
                </a:stretch>
              </p:blipFill>
              <p:spPr>
                <a:xfrm>
                  <a:off x="2065707" y="1965682"/>
                  <a:ext cx="713802" cy="456700"/>
                </a:xfrm>
                <a:prstGeom prst="rect">
                  <a:avLst/>
                </a:prstGeom>
                <a:noFill/>
                <a:ln>
                  <a:noFill/>
                </a:ln>
              </p:spPr>
            </p:pic>
            <p:sp>
              <p:nvSpPr>
                <p:cNvPr id="1147" name="Google Shape;1147;p33"/>
                <p:cNvSpPr txBox="1"/>
                <p:nvPr/>
              </p:nvSpPr>
              <p:spPr>
                <a:xfrm>
                  <a:off x="1736261" y="2069408"/>
                  <a:ext cx="447900" cy="249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UI-A</a:t>
                  </a:r>
                  <a:endParaRPr sz="700" b="1"/>
                </a:p>
              </p:txBody>
            </p:sp>
          </p:grpSp>
          <p:pic>
            <p:nvPicPr>
              <p:cNvPr id="1148" name="Google Shape;1148;p33"/>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149" name="Google Shape;1149;p33"/>
              <p:cNvPicPr preferRelativeResize="0"/>
              <p:nvPr/>
            </p:nvPicPr>
            <p:blipFill>
              <a:blip r:embed="rId8">
                <a:alphaModFix/>
              </a:blip>
              <a:stretch>
                <a:fillRect/>
              </a:stretch>
            </p:blipFill>
            <p:spPr>
              <a:xfrm>
                <a:off x="5065620" y="1420113"/>
                <a:ext cx="306136" cy="299400"/>
              </a:xfrm>
              <a:prstGeom prst="rect">
                <a:avLst/>
              </a:prstGeom>
              <a:noFill/>
              <a:ln>
                <a:noFill/>
              </a:ln>
            </p:spPr>
          </p:pic>
        </p:grpSp>
        <p:pic>
          <p:nvPicPr>
            <p:cNvPr id="1150" name="Google Shape;1150;p33"/>
            <p:cNvPicPr preferRelativeResize="0"/>
            <p:nvPr/>
          </p:nvPicPr>
          <p:blipFill>
            <a:blip r:embed="rId9">
              <a:alphaModFix/>
            </a:blip>
            <a:stretch>
              <a:fillRect/>
            </a:stretch>
          </p:blipFill>
          <p:spPr>
            <a:xfrm>
              <a:off x="2234649" y="1106424"/>
              <a:ext cx="448826" cy="260525"/>
            </a:xfrm>
            <a:prstGeom prst="rect">
              <a:avLst/>
            </a:prstGeom>
            <a:noFill/>
            <a:ln>
              <a:noFill/>
            </a:ln>
          </p:spPr>
        </p:pic>
        <p:pic>
          <p:nvPicPr>
            <p:cNvPr id="1151" name="Google Shape;1151;p33"/>
            <p:cNvPicPr preferRelativeResize="0"/>
            <p:nvPr/>
          </p:nvPicPr>
          <p:blipFill>
            <a:blip r:embed="rId9">
              <a:alphaModFix/>
            </a:blip>
            <a:stretch>
              <a:fillRect/>
            </a:stretch>
          </p:blipFill>
          <p:spPr>
            <a:xfrm>
              <a:off x="2234649" y="2935224"/>
              <a:ext cx="448826" cy="260525"/>
            </a:xfrm>
            <a:prstGeom prst="rect">
              <a:avLst/>
            </a:prstGeom>
            <a:noFill/>
            <a:ln>
              <a:noFill/>
            </a:ln>
          </p:spPr>
        </p:pic>
        <p:pic>
          <p:nvPicPr>
            <p:cNvPr id="1152" name="Google Shape;1152;p33"/>
            <p:cNvPicPr preferRelativeResize="0"/>
            <p:nvPr/>
          </p:nvPicPr>
          <p:blipFill>
            <a:blip r:embed="rId9">
              <a:alphaModFix/>
            </a:blip>
            <a:stretch>
              <a:fillRect/>
            </a:stretch>
          </p:blipFill>
          <p:spPr>
            <a:xfrm>
              <a:off x="5739849" y="2859024"/>
              <a:ext cx="448826" cy="260525"/>
            </a:xfrm>
            <a:prstGeom prst="rect">
              <a:avLst/>
            </a:prstGeom>
            <a:noFill/>
            <a:ln>
              <a:noFill/>
            </a:ln>
          </p:spPr>
        </p:pic>
        <p:pic>
          <p:nvPicPr>
            <p:cNvPr id="1153" name="Google Shape;1153;p33"/>
            <p:cNvPicPr preferRelativeResize="0"/>
            <p:nvPr/>
          </p:nvPicPr>
          <p:blipFill>
            <a:blip r:embed="rId9">
              <a:alphaModFix/>
            </a:blip>
            <a:stretch>
              <a:fillRect/>
            </a:stretch>
          </p:blipFill>
          <p:spPr>
            <a:xfrm>
              <a:off x="5739849" y="1106424"/>
              <a:ext cx="448826" cy="260525"/>
            </a:xfrm>
            <a:prstGeom prst="rect">
              <a:avLst/>
            </a:prstGeom>
            <a:noFill/>
            <a:ln>
              <a:noFill/>
            </a:ln>
          </p:spPr>
        </p:pic>
        <p:sp>
          <p:nvSpPr>
            <p:cNvPr id="1154" name="Google Shape;1154;p33"/>
            <p:cNvSpPr txBox="1"/>
            <p:nvPr/>
          </p:nvSpPr>
          <p:spPr>
            <a:xfrm>
              <a:off x="1543663" y="7992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TG_UI1</a:t>
              </a:r>
              <a:endParaRPr sz="800" b="1"/>
            </a:p>
          </p:txBody>
        </p:sp>
        <p:sp>
          <p:nvSpPr>
            <p:cNvPr id="1155" name="Google Shape;1155;p33"/>
            <p:cNvSpPr txBox="1"/>
            <p:nvPr/>
          </p:nvSpPr>
          <p:spPr>
            <a:xfrm>
              <a:off x="4972663" y="7992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TG_UI2</a:t>
              </a:r>
              <a:endParaRPr sz="800" b="1"/>
            </a:p>
          </p:txBody>
        </p:sp>
        <p:sp>
          <p:nvSpPr>
            <p:cNvPr id="1156" name="Google Shape;1156;p33"/>
            <p:cNvSpPr txBox="1"/>
            <p:nvPr/>
          </p:nvSpPr>
          <p:spPr>
            <a:xfrm>
              <a:off x="1543663" y="26280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TG_API1</a:t>
              </a:r>
              <a:endParaRPr sz="800" b="1"/>
            </a:p>
          </p:txBody>
        </p:sp>
        <p:sp>
          <p:nvSpPr>
            <p:cNvPr id="1157" name="Google Shape;1157;p33"/>
            <p:cNvSpPr txBox="1"/>
            <p:nvPr/>
          </p:nvSpPr>
          <p:spPr>
            <a:xfrm>
              <a:off x="4972663" y="26280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TG_API2</a:t>
              </a:r>
              <a:endParaRPr sz="800" b="1"/>
            </a:p>
          </p:txBody>
        </p:sp>
        <p:pic>
          <p:nvPicPr>
            <p:cNvPr id="1158" name="Google Shape;1158;p33"/>
            <p:cNvPicPr preferRelativeResize="0"/>
            <p:nvPr/>
          </p:nvPicPr>
          <p:blipFill rotWithShape="1">
            <a:blip r:embed="rId10">
              <a:alphaModFix/>
            </a:blip>
            <a:srcRect l="33293" t="15941" r="35584" b="15612"/>
            <a:stretch/>
          </p:blipFill>
          <p:spPr>
            <a:xfrm>
              <a:off x="7717265" y="1330619"/>
              <a:ext cx="1112624" cy="1383125"/>
            </a:xfrm>
            <a:prstGeom prst="rect">
              <a:avLst/>
            </a:prstGeom>
            <a:noFill/>
            <a:ln>
              <a:noFill/>
            </a:ln>
          </p:spPr>
        </p:pic>
        <p:sp>
          <p:nvSpPr>
            <p:cNvPr id="1159" name="Google Shape;1159;p33"/>
            <p:cNvSpPr txBox="1"/>
            <p:nvPr/>
          </p:nvSpPr>
          <p:spPr>
            <a:xfrm>
              <a:off x="2471075" y="1494788"/>
              <a:ext cx="3165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UI-C</a:t>
              </a:r>
              <a:endParaRPr sz="700" b="1"/>
            </a:p>
          </p:txBody>
        </p:sp>
        <p:grpSp>
          <p:nvGrpSpPr>
            <p:cNvPr id="1160" name="Google Shape;1160;p33"/>
            <p:cNvGrpSpPr/>
            <p:nvPr/>
          </p:nvGrpSpPr>
          <p:grpSpPr>
            <a:xfrm>
              <a:off x="5022920" y="962913"/>
              <a:ext cx="1660805" cy="890775"/>
              <a:chOff x="5022920" y="962913"/>
              <a:chExt cx="1660805" cy="890775"/>
            </a:xfrm>
          </p:grpSpPr>
          <p:grpSp>
            <p:nvGrpSpPr>
              <p:cNvPr id="1161" name="Google Shape;1161;p33"/>
              <p:cNvGrpSpPr/>
              <p:nvPr/>
            </p:nvGrpSpPr>
            <p:grpSpPr>
              <a:xfrm>
                <a:off x="5022920" y="962913"/>
                <a:ext cx="1660805" cy="890775"/>
                <a:chOff x="5065620" y="1420113"/>
                <a:chExt cx="1660805" cy="890775"/>
              </a:xfrm>
            </p:grpSpPr>
            <p:sp>
              <p:nvSpPr>
                <p:cNvPr id="1162" name="Google Shape;1162;p33"/>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63" name="Google Shape;1163;p33"/>
                <p:cNvGrpSpPr/>
                <p:nvPr/>
              </p:nvGrpSpPr>
              <p:grpSpPr>
                <a:xfrm>
                  <a:off x="5104575" y="1866009"/>
                  <a:ext cx="737055" cy="378559"/>
                  <a:chOff x="1736261" y="1965682"/>
                  <a:chExt cx="1043248" cy="456700"/>
                </a:xfrm>
              </p:grpSpPr>
              <p:pic>
                <p:nvPicPr>
                  <p:cNvPr id="1164" name="Google Shape;1164;p33"/>
                  <p:cNvPicPr preferRelativeResize="0"/>
                  <p:nvPr/>
                </p:nvPicPr>
                <p:blipFill>
                  <a:blip r:embed="rId7">
                    <a:alphaModFix/>
                  </a:blip>
                  <a:stretch>
                    <a:fillRect/>
                  </a:stretch>
                </p:blipFill>
                <p:spPr>
                  <a:xfrm>
                    <a:off x="2065707" y="1965682"/>
                    <a:ext cx="713802" cy="456700"/>
                  </a:xfrm>
                  <a:prstGeom prst="rect">
                    <a:avLst/>
                  </a:prstGeom>
                  <a:noFill/>
                  <a:ln>
                    <a:noFill/>
                  </a:ln>
                </p:spPr>
              </p:pic>
              <p:sp>
                <p:nvSpPr>
                  <p:cNvPr id="1165" name="Google Shape;1165;p33"/>
                  <p:cNvSpPr txBox="1"/>
                  <p:nvPr/>
                </p:nvSpPr>
                <p:spPr>
                  <a:xfrm>
                    <a:off x="1736261" y="2069408"/>
                    <a:ext cx="447900" cy="249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UI-A</a:t>
                    </a:r>
                    <a:endParaRPr sz="700" b="1"/>
                  </a:p>
                </p:txBody>
              </p:sp>
            </p:grpSp>
            <p:pic>
              <p:nvPicPr>
                <p:cNvPr id="1166" name="Google Shape;1166;p33"/>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167" name="Google Shape;1167;p33"/>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1168" name="Google Shape;1168;p33"/>
              <p:cNvSpPr txBox="1"/>
              <p:nvPr/>
            </p:nvSpPr>
            <p:spPr>
              <a:xfrm>
                <a:off x="5900075" y="1494788"/>
                <a:ext cx="3165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UI-C</a:t>
                </a:r>
                <a:endParaRPr sz="700" b="1"/>
              </a:p>
            </p:txBody>
          </p:sp>
        </p:grpSp>
        <p:grpSp>
          <p:nvGrpSpPr>
            <p:cNvPr id="1169" name="Google Shape;1169;p33"/>
            <p:cNvGrpSpPr/>
            <p:nvPr/>
          </p:nvGrpSpPr>
          <p:grpSpPr>
            <a:xfrm>
              <a:off x="1593920" y="2791713"/>
              <a:ext cx="1660805" cy="890775"/>
              <a:chOff x="1593920" y="2791713"/>
              <a:chExt cx="1660805" cy="890775"/>
            </a:xfrm>
          </p:grpSpPr>
          <p:grpSp>
            <p:nvGrpSpPr>
              <p:cNvPr id="1170" name="Google Shape;1170;p33"/>
              <p:cNvGrpSpPr/>
              <p:nvPr/>
            </p:nvGrpSpPr>
            <p:grpSpPr>
              <a:xfrm>
                <a:off x="1593920" y="2791713"/>
                <a:ext cx="1660805" cy="890775"/>
                <a:chOff x="5065620" y="1420113"/>
                <a:chExt cx="1660805" cy="890775"/>
              </a:xfrm>
            </p:grpSpPr>
            <p:sp>
              <p:nvSpPr>
                <p:cNvPr id="1171" name="Google Shape;1171;p33"/>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172" name="Google Shape;1172;p33"/>
                <p:cNvPicPr preferRelativeResize="0"/>
                <p:nvPr/>
              </p:nvPicPr>
              <p:blipFill>
                <a:blip r:embed="rId7">
                  <a:alphaModFix/>
                </a:blip>
                <a:stretch>
                  <a:fillRect/>
                </a:stretch>
              </p:blipFill>
              <p:spPr>
                <a:xfrm>
                  <a:off x="5337328" y="1866009"/>
                  <a:ext cx="504302" cy="378559"/>
                </a:xfrm>
                <a:prstGeom prst="rect">
                  <a:avLst/>
                </a:prstGeom>
                <a:noFill/>
                <a:ln>
                  <a:noFill/>
                </a:ln>
              </p:spPr>
            </p:pic>
            <p:pic>
              <p:nvPicPr>
                <p:cNvPr id="1173" name="Google Shape;1173;p33"/>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174" name="Google Shape;1174;p33"/>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1175" name="Google Shape;1175;p33"/>
              <p:cNvSpPr txBox="1"/>
              <p:nvPr/>
            </p:nvSpPr>
            <p:spPr>
              <a:xfrm>
                <a:off x="1632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API-A</a:t>
                </a:r>
                <a:endParaRPr sz="700" b="1"/>
              </a:p>
            </p:txBody>
          </p:sp>
          <p:sp>
            <p:nvSpPr>
              <p:cNvPr id="1176" name="Google Shape;1176;p33"/>
              <p:cNvSpPr txBox="1"/>
              <p:nvPr/>
            </p:nvSpPr>
            <p:spPr>
              <a:xfrm>
                <a:off x="2394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API-C</a:t>
                </a:r>
                <a:endParaRPr sz="700" b="1"/>
              </a:p>
            </p:txBody>
          </p:sp>
        </p:grpSp>
        <p:grpSp>
          <p:nvGrpSpPr>
            <p:cNvPr id="1177" name="Google Shape;1177;p33"/>
            <p:cNvGrpSpPr/>
            <p:nvPr/>
          </p:nvGrpSpPr>
          <p:grpSpPr>
            <a:xfrm>
              <a:off x="5053920" y="2758113"/>
              <a:ext cx="1660805" cy="890775"/>
              <a:chOff x="1593920" y="2791713"/>
              <a:chExt cx="1660805" cy="890775"/>
            </a:xfrm>
          </p:grpSpPr>
          <p:grpSp>
            <p:nvGrpSpPr>
              <p:cNvPr id="1178" name="Google Shape;1178;p33"/>
              <p:cNvGrpSpPr/>
              <p:nvPr/>
            </p:nvGrpSpPr>
            <p:grpSpPr>
              <a:xfrm>
                <a:off x="1593920" y="2791713"/>
                <a:ext cx="1660805" cy="890775"/>
                <a:chOff x="5065620" y="1420113"/>
                <a:chExt cx="1660805" cy="890775"/>
              </a:xfrm>
            </p:grpSpPr>
            <p:sp>
              <p:nvSpPr>
                <p:cNvPr id="1179" name="Google Shape;1179;p33"/>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1180" name="Google Shape;1180;p33"/>
                <p:cNvPicPr preferRelativeResize="0"/>
                <p:nvPr/>
              </p:nvPicPr>
              <p:blipFill>
                <a:blip r:embed="rId7">
                  <a:alphaModFix/>
                </a:blip>
                <a:stretch>
                  <a:fillRect/>
                </a:stretch>
              </p:blipFill>
              <p:spPr>
                <a:xfrm>
                  <a:off x="5337328" y="1866009"/>
                  <a:ext cx="504302" cy="378559"/>
                </a:xfrm>
                <a:prstGeom prst="rect">
                  <a:avLst/>
                </a:prstGeom>
                <a:noFill/>
                <a:ln>
                  <a:noFill/>
                </a:ln>
              </p:spPr>
            </p:pic>
            <p:pic>
              <p:nvPicPr>
                <p:cNvPr id="1181" name="Google Shape;1181;p33"/>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182" name="Google Shape;1182;p33"/>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1183" name="Google Shape;1183;p33"/>
              <p:cNvSpPr txBox="1"/>
              <p:nvPr/>
            </p:nvSpPr>
            <p:spPr>
              <a:xfrm>
                <a:off x="1632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API-A</a:t>
                </a:r>
                <a:endParaRPr sz="700" b="1"/>
              </a:p>
            </p:txBody>
          </p:sp>
          <p:sp>
            <p:nvSpPr>
              <p:cNvPr id="1184" name="Google Shape;1184;p33"/>
              <p:cNvSpPr txBox="1"/>
              <p:nvPr/>
            </p:nvSpPr>
            <p:spPr>
              <a:xfrm>
                <a:off x="2394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API-C</a:t>
                </a:r>
                <a:endParaRPr sz="700" b="1"/>
              </a:p>
            </p:txBody>
          </p:sp>
        </p:grpSp>
        <p:sp>
          <p:nvSpPr>
            <p:cNvPr id="1185" name="Google Shape;1185;p33"/>
            <p:cNvSpPr txBox="1"/>
            <p:nvPr/>
          </p:nvSpPr>
          <p:spPr>
            <a:xfrm>
              <a:off x="1794361" y="303487"/>
              <a:ext cx="1377600" cy="448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t>Blue-(V1)</a:t>
              </a:r>
              <a:endParaRPr sz="1900"/>
            </a:p>
          </p:txBody>
        </p:sp>
      </p:grpSp>
      <p:sp>
        <p:nvSpPr>
          <p:cNvPr id="1186" name="Google Shape;1186;p33"/>
          <p:cNvSpPr txBox="1"/>
          <p:nvPr/>
        </p:nvSpPr>
        <p:spPr>
          <a:xfrm>
            <a:off x="3451400" y="51900"/>
            <a:ext cx="5289300" cy="6060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t>무중단 배포(BLUEGREEN)</a:t>
            </a:r>
            <a:endParaRPr sz="1900"/>
          </a:p>
        </p:txBody>
      </p:sp>
      <p:sp>
        <p:nvSpPr>
          <p:cNvPr id="1187" name="Google Shape;1187;p33"/>
          <p:cNvSpPr txBox="1"/>
          <p:nvPr/>
        </p:nvSpPr>
        <p:spPr>
          <a:xfrm>
            <a:off x="7093569" y="1118000"/>
            <a:ext cx="1707600" cy="531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t>Green-(V2)</a:t>
            </a:r>
            <a:endParaRPr sz="1900"/>
          </a:p>
        </p:txBody>
      </p:sp>
      <p:cxnSp>
        <p:nvCxnSpPr>
          <p:cNvPr id="1188" name="Google Shape;1188;p33"/>
          <p:cNvCxnSpPr>
            <a:stCxn id="1125" idx="3"/>
            <a:endCxn id="1134" idx="1"/>
          </p:cNvCxnSpPr>
          <p:nvPr/>
        </p:nvCxnSpPr>
        <p:spPr>
          <a:xfrm>
            <a:off x="6117690" y="1844311"/>
            <a:ext cx="861300" cy="582600"/>
          </a:xfrm>
          <a:prstGeom prst="straightConnector1">
            <a:avLst/>
          </a:prstGeom>
          <a:noFill/>
          <a:ln w="9525" cap="flat" cmpd="sng">
            <a:solidFill>
              <a:schemeClr val="dk2"/>
            </a:solidFill>
            <a:prstDash val="solid"/>
            <a:round/>
            <a:headEnd type="none" w="med" len="med"/>
            <a:tailEnd type="none" w="med" len="med"/>
          </a:ln>
        </p:spPr>
      </p:cxnSp>
      <p:cxnSp>
        <p:nvCxnSpPr>
          <p:cNvPr id="1189" name="Google Shape;1189;p33"/>
          <p:cNvCxnSpPr>
            <a:stCxn id="1129" idx="3"/>
            <a:endCxn id="1135" idx="1"/>
          </p:cNvCxnSpPr>
          <p:nvPr/>
        </p:nvCxnSpPr>
        <p:spPr>
          <a:xfrm>
            <a:off x="6136158" y="3760149"/>
            <a:ext cx="842700" cy="793500"/>
          </a:xfrm>
          <a:prstGeom prst="straightConnector1">
            <a:avLst/>
          </a:prstGeom>
          <a:noFill/>
          <a:ln w="9525" cap="flat" cmpd="sng">
            <a:solidFill>
              <a:schemeClr val="dk2"/>
            </a:solidFill>
            <a:prstDash val="solid"/>
            <a:round/>
            <a:headEnd type="none" w="med" len="med"/>
            <a:tailEnd type="none" w="med" len="med"/>
          </a:ln>
        </p:spPr>
      </p:cxnSp>
      <p:cxnSp>
        <p:nvCxnSpPr>
          <p:cNvPr id="1190" name="Google Shape;1190;p33"/>
          <p:cNvCxnSpPr>
            <a:stCxn id="1134" idx="2"/>
            <a:endCxn id="1129" idx="0"/>
          </p:cNvCxnSpPr>
          <p:nvPr/>
        </p:nvCxnSpPr>
        <p:spPr>
          <a:xfrm flipH="1">
            <a:off x="5905839" y="3029125"/>
            <a:ext cx="2193300" cy="576600"/>
          </a:xfrm>
          <a:prstGeom prst="straightConnector1">
            <a:avLst/>
          </a:prstGeom>
          <a:noFill/>
          <a:ln w="9525" cap="flat" cmpd="sng">
            <a:solidFill>
              <a:schemeClr val="dk2"/>
            </a:solidFill>
            <a:prstDash val="solid"/>
            <a:round/>
            <a:headEnd type="none" w="med" len="med"/>
            <a:tailEnd type="none" w="med" len="med"/>
          </a:ln>
        </p:spPr>
      </p:cxnSp>
      <p:cxnSp>
        <p:nvCxnSpPr>
          <p:cNvPr id="1191" name="Google Shape;1191;p33"/>
          <p:cNvCxnSpPr>
            <a:stCxn id="1135" idx="2"/>
            <a:endCxn id="1141" idx="0"/>
          </p:cNvCxnSpPr>
          <p:nvPr/>
        </p:nvCxnSpPr>
        <p:spPr>
          <a:xfrm flipH="1">
            <a:off x="5887239" y="5133863"/>
            <a:ext cx="2211900" cy="741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195"/>
        <p:cNvGrpSpPr/>
        <p:nvPr/>
      </p:nvGrpSpPr>
      <p:grpSpPr>
        <a:xfrm>
          <a:off x="0" y="0"/>
          <a:ext cx="0" cy="0"/>
          <a:chOff x="0" y="0"/>
          <a:chExt cx="0" cy="0"/>
        </a:xfrm>
      </p:grpSpPr>
      <p:grpSp>
        <p:nvGrpSpPr>
          <p:cNvPr id="1196" name="Google Shape;1196;p34"/>
          <p:cNvGrpSpPr/>
          <p:nvPr/>
        </p:nvGrpSpPr>
        <p:grpSpPr>
          <a:xfrm>
            <a:off x="2051941" y="757402"/>
            <a:ext cx="9698225" cy="6043555"/>
            <a:chOff x="1005585" y="-901"/>
            <a:chExt cx="7824304" cy="5101338"/>
          </a:xfrm>
        </p:grpSpPr>
        <p:grpSp>
          <p:nvGrpSpPr>
            <p:cNvPr id="1197" name="Google Shape;1197;p34"/>
            <p:cNvGrpSpPr/>
            <p:nvPr/>
          </p:nvGrpSpPr>
          <p:grpSpPr>
            <a:xfrm>
              <a:off x="1005585" y="20"/>
              <a:ext cx="6117268" cy="5100417"/>
              <a:chOff x="1994675" y="637275"/>
              <a:chExt cx="5101975" cy="4474050"/>
            </a:xfrm>
          </p:grpSpPr>
          <p:sp>
            <p:nvSpPr>
              <p:cNvPr id="1198" name="Google Shape;1198;p34"/>
              <p:cNvSpPr/>
              <p:nvPr/>
            </p:nvSpPr>
            <p:spPr>
              <a:xfrm>
                <a:off x="2047350" y="753525"/>
                <a:ext cx="5049300" cy="43578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199" name="Google Shape;1199;p34"/>
              <p:cNvPicPr preferRelativeResize="0"/>
              <p:nvPr/>
            </p:nvPicPr>
            <p:blipFill>
              <a:blip r:embed="rId3">
                <a:alphaModFix/>
              </a:blip>
              <a:stretch>
                <a:fillRect/>
              </a:stretch>
            </p:blipFill>
            <p:spPr>
              <a:xfrm>
                <a:off x="2134500" y="637275"/>
                <a:ext cx="452775" cy="238075"/>
              </a:xfrm>
              <a:prstGeom prst="rect">
                <a:avLst/>
              </a:prstGeom>
              <a:noFill/>
              <a:ln w="9525" cap="flat" cmpd="sng">
                <a:solidFill>
                  <a:srgbClr val="000000"/>
                </a:solidFill>
                <a:prstDash val="solid"/>
                <a:round/>
                <a:headEnd type="none" w="sm" len="sm"/>
                <a:tailEnd type="none" w="sm" len="sm"/>
              </a:ln>
            </p:spPr>
          </p:pic>
          <p:sp>
            <p:nvSpPr>
              <p:cNvPr id="1200" name="Google Shape;1200;p34"/>
              <p:cNvSpPr txBox="1"/>
              <p:nvPr/>
            </p:nvSpPr>
            <p:spPr>
              <a:xfrm>
                <a:off x="1994675" y="8753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172.16.0.0/16</a:t>
                </a:r>
                <a:endParaRPr sz="800" b="1"/>
              </a:p>
            </p:txBody>
          </p:sp>
        </p:grpSp>
        <p:pic>
          <p:nvPicPr>
            <p:cNvPr id="1201" name="Google Shape;1201;p34"/>
            <p:cNvPicPr preferRelativeResize="0"/>
            <p:nvPr/>
          </p:nvPicPr>
          <p:blipFill>
            <a:blip r:embed="rId4">
              <a:alphaModFix/>
            </a:blip>
            <a:stretch>
              <a:fillRect/>
            </a:stretch>
          </p:blipFill>
          <p:spPr>
            <a:xfrm>
              <a:off x="3914062" y="786296"/>
              <a:ext cx="371675" cy="260516"/>
            </a:xfrm>
            <a:prstGeom prst="rect">
              <a:avLst/>
            </a:prstGeom>
            <a:noFill/>
            <a:ln>
              <a:noFill/>
            </a:ln>
          </p:spPr>
        </p:pic>
        <p:grpSp>
          <p:nvGrpSpPr>
            <p:cNvPr id="1202" name="Google Shape;1202;p34"/>
            <p:cNvGrpSpPr/>
            <p:nvPr/>
          </p:nvGrpSpPr>
          <p:grpSpPr>
            <a:xfrm>
              <a:off x="3956582" y="-901"/>
              <a:ext cx="316443" cy="787095"/>
              <a:chOff x="4440113" y="44300"/>
              <a:chExt cx="316475" cy="769775"/>
            </a:xfrm>
          </p:grpSpPr>
          <p:pic>
            <p:nvPicPr>
              <p:cNvPr id="1203" name="Google Shape;1203;p34"/>
              <p:cNvPicPr preferRelativeResize="0"/>
              <p:nvPr/>
            </p:nvPicPr>
            <p:blipFill>
              <a:blip r:embed="rId5">
                <a:alphaModFix/>
              </a:blip>
              <a:stretch>
                <a:fillRect/>
              </a:stretch>
            </p:blipFill>
            <p:spPr>
              <a:xfrm>
                <a:off x="4440113" y="44300"/>
                <a:ext cx="316475" cy="316475"/>
              </a:xfrm>
              <a:prstGeom prst="rect">
                <a:avLst/>
              </a:prstGeom>
              <a:noFill/>
              <a:ln>
                <a:noFill/>
              </a:ln>
            </p:spPr>
          </p:pic>
          <p:cxnSp>
            <p:nvCxnSpPr>
              <p:cNvPr id="1204" name="Google Shape;1204;p34"/>
              <p:cNvCxnSpPr>
                <a:stCxn id="1203" idx="2"/>
                <a:endCxn id="1201" idx="0"/>
              </p:cNvCxnSpPr>
              <p:nvPr/>
            </p:nvCxnSpPr>
            <p:spPr>
              <a:xfrm flipH="1">
                <a:off x="4583350" y="360775"/>
                <a:ext cx="15000" cy="453300"/>
              </a:xfrm>
              <a:prstGeom prst="straightConnector1">
                <a:avLst/>
              </a:prstGeom>
              <a:noFill/>
              <a:ln w="9525" cap="flat" cmpd="sng">
                <a:solidFill>
                  <a:schemeClr val="dk2"/>
                </a:solidFill>
                <a:prstDash val="solid"/>
                <a:round/>
                <a:headEnd type="none" w="med" len="med"/>
                <a:tailEnd type="none" w="med" len="med"/>
              </a:ln>
            </p:spPr>
          </p:cxnSp>
        </p:grpSp>
        <p:pic>
          <p:nvPicPr>
            <p:cNvPr id="1205" name="Google Shape;1205;p34"/>
            <p:cNvPicPr preferRelativeResize="0"/>
            <p:nvPr/>
          </p:nvPicPr>
          <p:blipFill>
            <a:blip r:embed="rId4">
              <a:alphaModFix/>
            </a:blip>
            <a:stretch>
              <a:fillRect/>
            </a:stretch>
          </p:blipFill>
          <p:spPr>
            <a:xfrm>
              <a:off x="3928962" y="2403446"/>
              <a:ext cx="371675" cy="260516"/>
            </a:xfrm>
            <a:prstGeom prst="rect">
              <a:avLst/>
            </a:prstGeom>
            <a:noFill/>
            <a:ln>
              <a:noFill/>
            </a:ln>
          </p:spPr>
        </p:pic>
        <p:sp>
          <p:nvSpPr>
            <p:cNvPr id="1206" name="Google Shape;1206;p34"/>
            <p:cNvSpPr/>
            <p:nvPr/>
          </p:nvSpPr>
          <p:spPr>
            <a:xfrm>
              <a:off x="1543825" y="899950"/>
              <a:ext cx="1761000" cy="1016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7" name="Google Shape;1207;p34"/>
            <p:cNvSpPr/>
            <p:nvPr/>
          </p:nvSpPr>
          <p:spPr>
            <a:xfrm>
              <a:off x="4980575" y="899950"/>
              <a:ext cx="1807500" cy="1016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8" name="Google Shape;1208;p34"/>
            <p:cNvSpPr/>
            <p:nvPr/>
          </p:nvSpPr>
          <p:spPr>
            <a:xfrm>
              <a:off x="1543675" y="2713750"/>
              <a:ext cx="1761000" cy="10167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9" name="Google Shape;1209;p34"/>
            <p:cNvSpPr/>
            <p:nvPr/>
          </p:nvSpPr>
          <p:spPr>
            <a:xfrm>
              <a:off x="4980575" y="2713750"/>
              <a:ext cx="1807500" cy="9795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210" name="Google Shape;1210;p34"/>
            <p:cNvGrpSpPr/>
            <p:nvPr/>
          </p:nvGrpSpPr>
          <p:grpSpPr>
            <a:xfrm>
              <a:off x="1590238" y="4318675"/>
              <a:ext cx="5019300" cy="610200"/>
              <a:chOff x="1590238" y="4318675"/>
              <a:chExt cx="5019300" cy="610200"/>
            </a:xfrm>
          </p:grpSpPr>
          <p:grpSp>
            <p:nvGrpSpPr>
              <p:cNvPr id="1211" name="Google Shape;1211;p34"/>
              <p:cNvGrpSpPr/>
              <p:nvPr/>
            </p:nvGrpSpPr>
            <p:grpSpPr>
              <a:xfrm>
                <a:off x="1699275" y="4330529"/>
                <a:ext cx="4831051" cy="586500"/>
                <a:chOff x="1710350" y="3950066"/>
                <a:chExt cx="4831051" cy="586500"/>
              </a:xfrm>
            </p:grpSpPr>
            <p:pic>
              <p:nvPicPr>
                <p:cNvPr id="1212" name="Google Shape;1212;p34"/>
                <p:cNvPicPr preferRelativeResize="0"/>
                <p:nvPr/>
              </p:nvPicPr>
              <p:blipFill>
                <a:blip r:embed="rId6">
                  <a:alphaModFix/>
                </a:blip>
                <a:stretch>
                  <a:fillRect/>
                </a:stretch>
              </p:blipFill>
              <p:spPr>
                <a:xfrm>
                  <a:off x="1710350" y="3950066"/>
                  <a:ext cx="881126" cy="586500"/>
                </a:xfrm>
                <a:prstGeom prst="rect">
                  <a:avLst/>
                </a:prstGeom>
                <a:noFill/>
                <a:ln>
                  <a:noFill/>
                </a:ln>
              </p:spPr>
            </p:pic>
            <p:pic>
              <p:nvPicPr>
                <p:cNvPr id="1213" name="Google Shape;1213;p34"/>
                <p:cNvPicPr preferRelativeResize="0"/>
                <p:nvPr/>
              </p:nvPicPr>
              <p:blipFill>
                <a:blip r:embed="rId6">
                  <a:alphaModFix/>
                </a:blip>
                <a:stretch>
                  <a:fillRect/>
                </a:stretch>
              </p:blipFill>
              <p:spPr>
                <a:xfrm>
                  <a:off x="5660275" y="3950066"/>
                  <a:ext cx="881126" cy="586500"/>
                </a:xfrm>
                <a:prstGeom prst="rect">
                  <a:avLst/>
                </a:prstGeom>
                <a:noFill/>
                <a:ln>
                  <a:noFill/>
                </a:ln>
              </p:spPr>
            </p:pic>
          </p:grpSp>
          <p:sp>
            <p:nvSpPr>
              <p:cNvPr id="1214" name="Google Shape;1214;p34"/>
              <p:cNvSpPr/>
              <p:nvPr/>
            </p:nvSpPr>
            <p:spPr>
              <a:xfrm>
                <a:off x="1590238" y="4318675"/>
                <a:ext cx="5019300" cy="6102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15" name="Google Shape;1215;p34"/>
            <p:cNvGrpSpPr/>
            <p:nvPr/>
          </p:nvGrpSpPr>
          <p:grpSpPr>
            <a:xfrm>
              <a:off x="1593920" y="962913"/>
              <a:ext cx="1660805" cy="890775"/>
              <a:chOff x="5065620" y="1420113"/>
              <a:chExt cx="1660805" cy="890775"/>
            </a:xfrm>
          </p:grpSpPr>
          <p:sp>
            <p:nvSpPr>
              <p:cNvPr id="1216" name="Google Shape;1216;p34"/>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217" name="Google Shape;1217;p34"/>
              <p:cNvGrpSpPr/>
              <p:nvPr/>
            </p:nvGrpSpPr>
            <p:grpSpPr>
              <a:xfrm>
                <a:off x="5104575" y="1866009"/>
                <a:ext cx="737055" cy="378559"/>
                <a:chOff x="1736261" y="1965682"/>
                <a:chExt cx="1043248" cy="456700"/>
              </a:xfrm>
            </p:grpSpPr>
            <p:pic>
              <p:nvPicPr>
                <p:cNvPr id="1218" name="Google Shape;1218;p34"/>
                <p:cNvPicPr preferRelativeResize="0"/>
                <p:nvPr/>
              </p:nvPicPr>
              <p:blipFill>
                <a:blip r:embed="rId7">
                  <a:alphaModFix/>
                </a:blip>
                <a:stretch>
                  <a:fillRect/>
                </a:stretch>
              </p:blipFill>
              <p:spPr>
                <a:xfrm>
                  <a:off x="2065707" y="1965682"/>
                  <a:ext cx="713802" cy="456700"/>
                </a:xfrm>
                <a:prstGeom prst="rect">
                  <a:avLst/>
                </a:prstGeom>
                <a:noFill/>
                <a:ln>
                  <a:noFill/>
                </a:ln>
              </p:spPr>
            </p:pic>
            <p:sp>
              <p:nvSpPr>
                <p:cNvPr id="1219" name="Google Shape;1219;p34"/>
                <p:cNvSpPr txBox="1"/>
                <p:nvPr/>
              </p:nvSpPr>
              <p:spPr>
                <a:xfrm>
                  <a:off x="1736261" y="2069408"/>
                  <a:ext cx="447900" cy="249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UI-A</a:t>
                  </a:r>
                  <a:endParaRPr sz="700" b="1"/>
                </a:p>
              </p:txBody>
            </p:sp>
          </p:grpSp>
          <p:pic>
            <p:nvPicPr>
              <p:cNvPr id="1220" name="Google Shape;1220;p34"/>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221" name="Google Shape;1221;p34"/>
              <p:cNvPicPr preferRelativeResize="0"/>
              <p:nvPr/>
            </p:nvPicPr>
            <p:blipFill>
              <a:blip r:embed="rId8">
                <a:alphaModFix/>
              </a:blip>
              <a:stretch>
                <a:fillRect/>
              </a:stretch>
            </p:blipFill>
            <p:spPr>
              <a:xfrm>
                <a:off x="5065620" y="1420113"/>
                <a:ext cx="306136" cy="299400"/>
              </a:xfrm>
              <a:prstGeom prst="rect">
                <a:avLst/>
              </a:prstGeom>
              <a:noFill/>
              <a:ln>
                <a:noFill/>
              </a:ln>
            </p:spPr>
          </p:pic>
        </p:grpSp>
        <p:pic>
          <p:nvPicPr>
            <p:cNvPr id="1222" name="Google Shape;1222;p34"/>
            <p:cNvPicPr preferRelativeResize="0"/>
            <p:nvPr/>
          </p:nvPicPr>
          <p:blipFill>
            <a:blip r:embed="rId9">
              <a:alphaModFix/>
            </a:blip>
            <a:stretch>
              <a:fillRect/>
            </a:stretch>
          </p:blipFill>
          <p:spPr>
            <a:xfrm>
              <a:off x="2234649" y="1106424"/>
              <a:ext cx="448826" cy="260525"/>
            </a:xfrm>
            <a:prstGeom prst="rect">
              <a:avLst/>
            </a:prstGeom>
            <a:noFill/>
            <a:ln>
              <a:noFill/>
            </a:ln>
          </p:spPr>
        </p:pic>
        <p:pic>
          <p:nvPicPr>
            <p:cNvPr id="1223" name="Google Shape;1223;p34"/>
            <p:cNvPicPr preferRelativeResize="0"/>
            <p:nvPr/>
          </p:nvPicPr>
          <p:blipFill>
            <a:blip r:embed="rId9">
              <a:alphaModFix/>
            </a:blip>
            <a:stretch>
              <a:fillRect/>
            </a:stretch>
          </p:blipFill>
          <p:spPr>
            <a:xfrm>
              <a:off x="2234649" y="2935224"/>
              <a:ext cx="448826" cy="260525"/>
            </a:xfrm>
            <a:prstGeom prst="rect">
              <a:avLst/>
            </a:prstGeom>
            <a:noFill/>
            <a:ln>
              <a:noFill/>
            </a:ln>
          </p:spPr>
        </p:pic>
        <p:pic>
          <p:nvPicPr>
            <p:cNvPr id="1224" name="Google Shape;1224;p34"/>
            <p:cNvPicPr preferRelativeResize="0"/>
            <p:nvPr/>
          </p:nvPicPr>
          <p:blipFill>
            <a:blip r:embed="rId9">
              <a:alphaModFix/>
            </a:blip>
            <a:stretch>
              <a:fillRect/>
            </a:stretch>
          </p:blipFill>
          <p:spPr>
            <a:xfrm>
              <a:off x="5739849" y="2859024"/>
              <a:ext cx="448826" cy="260525"/>
            </a:xfrm>
            <a:prstGeom prst="rect">
              <a:avLst/>
            </a:prstGeom>
            <a:noFill/>
            <a:ln>
              <a:noFill/>
            </a:ln>
          </p:spPr>
        </p:pic>
        <p:pic>
          <p:nvPicPr>
            <p:cNvPr id="1225" name="Google Shape;1225;p34"/>
            <p:cNvPicPr preferRelativeResize="0"/>
            <p:nvPr/>
          </p:nvPicPr>
          <p:blipFill>
            <a:blip r:embed="rId9">
              <a:alphaModFix/>
            </a:blip>
            <a:stretch>
              <a:fillRect/>
            </a:stretch>
          </p:blipFill>
          <p:spPr>
            <a:xfrm>
              <a:off x="5739849" y="1106424"/>
              <a:ext cx="448826" cy="260525"/>
            </a:xfrm>
            <a:prstGeom prst="rect">
              <a:avLst/>
            </a:prstGeom>
            <a:noFill/>
            <a:ln>
              <a:noFill/>
            </a:ln>
          </p:spPr>
        </p:pic>
        <p:sp>
          <p:nvSpPr>
            <p:cNvPr id="1226" name="Google Shape;1226;p34"/>
            <p:cNvSpPr txBox="1"/>
            <p:nvPr/>
          </p:nvSpPr>
          <p:spPr>
            <a:xfrm>
              <a:off x="1543663" y="7992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TG_UI1</a:t>
              </a:r>
              <a:endParaRPr sz="800" b="1"/>
            </a:p>
          </p:txBody>
        </p:sp>
        <p:sp>
          <p:nvSpPr>
            <p:cNvPr id="1227" name="Google Shape;1227;p34"/>
            <p:cNvSpPr txBox="1"/>
            <p:nvPr/>
          </p:nvSpPr>
          <p:spPr>
            <a:xfrm>
              <a:off x="4972663" y="7992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TG_UI2</a:t>
              </a:r>
              <a:endParaRPr sz="800" b="1"/>
            </a:p>
          </p:txBody>
        </p:sp>
        <p:sp>
          <p:nvSpPr>
            <p:cNvPr id="1228" name="Google Shape;1228;p34"/>
            <p:cNvSpPr txBox="1"/>
            <p:nvPr/>
          </p:nvSpPr>
          <p:spPr>
            <a:xfrm>
              <a:off x="1543663" y="26280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TG_API1</a:t>
              </a:r>
              <a:endParaRPr sz="800" b="1"/>
            </a:p>
          </p:txBody>
        </p:sp>
        <p:sp>
          <p:nvSpPr>
            <p:cNvPr id="1229" name="Google Shape;1229;p34"/>
            <p:cNvSpPr txBox="1"/>
            <p:nvPr/>
          </p:nvSpPr>
          <p:spPr>
            <a:xfrm>
              <a:off x="4972663" y="2628050"/>
              <a:ext cx="686400" cy="160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800" b="1">
                  <a:solidFill>
                    <a:srgbClr val="444444"/>
                  </a:solidFill>
                  <a:highlight>
                    <a:srgbClr val="FFFFFF"/>
                  </a:highlight>
                </a:rPr>
                <a:t>TG_API2</a:t>
              </a:r>
              <a:endParaRPr sz="800" b="1"/>
            </a:p>
          </p:txBody>
        </p:sp>
        <p:pic>
          <p:nvPicPr>
            <p:cNvPr id="1230" name="Google Shape;1230;p34"/>
            <p:cNvPicPr preferRelativeResize="0"/>
            <p:nvPr/>
          </p:nvPicPr>
          <p:blipFill rotWithShape="1">
            <a:blip r:embed="rId10">
              <a:alphaModFix/>
            </a:blip>
            <a:srcRect l="33293" t="15941" r="35584" b="15612"/>
            <a:stretch/>
          </p:blipFill>
          <p:spPr>
            <a:xfrm>
              <a:off x="7717265" y="1330619"/>
              <a:ext cx="1112624" cy="1383125"/>
            </a:xfrm>
            <a:prstGeom prst="rect">
              <a:avLst/>
            </a:prstGeom>
            <a:noFill/>
            <a:ln>
              <a:noFill/>
            </a:ln>
          </p:spPr>
        </p:pic>
        <p:sp>
          <p:nvSpPr>
            <p:cNvPr id="1231" name="Google Shape;1231;p34"/>
            <p:cNvSpPr txBox="1"/>
            <p:nvPr/>
          </p:nvSpPr>
          <p:spPr>
            <a:xfrm>
              <a:off x="2471075" y="1494788"/>
              <a:ext cx="3165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UI-C</a:t>
              </a:r>
              <a:endParaRPr sz="700" b="1"/>
            </a:p>
          </p:txBody>
        </p:sp>
        <p:grpSp>
          <p:nvGrpSpPr>
            <p:cNvPr id="1232" name="Google Shape;1232;p34"/>
            <p:cNvGrpSpPr/>
            <p:nvPr/>
          </p:nvGrpSpPr>
          <p:grpSpPr>
            <a:xfrm>
              <a:off x="5022920" y="962913"/>
              <a:ext cx="1660805" cy="890775"/>
              <a:chOff x="5022920" y="962913"/>
              <a:chExt cx="1660805" cy="890775"/>
            </a:xfrm>
          </p:grpSpPr>
          <p:grpSp>
            <p:nvGrpSpPr>
              <p:cNvPr id="1233" name="Google Shape;1233;p34"/>
              <p:cNvGrpSpPr/>
              <p:nvPr/>
            </p:nvGrpSpPr>
            <p:grpSpPr>
              <a:xfrm>
                <a:off x="5022920" y="962913"/>
                <a:ext cx="1660805" cy="890775"/>
                <a:chOff x="5065620" y="1420113"/>
                <a:chExt cx="1660805" cy="890775"/>
              </a:xfrm>
            </p:grpSpPr>
            <p:sp>
              <p:nvSpPr>
                <p:cNvPr id="1234" name="Google Shape;1234;p34"/>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235" name="Google Shape;1235;p34"/>
                <p:cNvGrpSpPr/>
                <p:nvPr/>
              </p:nvGrpSpPr>
              <p:grpSpPr>
                <a:xfrm>
                  <a:off x="5104575" y="1866009"/>
                  <a:ext cx="737055" cy="378559"/>
                  <a:chOff x="1736261" y="1965682"/>
                  <a:chExt cx="1043248" cy="456700"/>
                </a:xfrm>
              </p:grpSpPr>
              <p:pic>
                <p:nvPicPr>
                  <p:cNvPr id="1236" name="Google Shape;1236;p34"/>
                  <p:cNvPicPr preferRelativeResize="0"/>
                  <p:nvPr/>
                </p:nvPicPr>
                <p:blipFill>
                  <a:blip r:embed="rId7">
                    <a:alphaModFix/>
                  </a:blip>
                  <a:stretch>
                    <a:fillRect/>
                  </a:stretch>
                </p:blipFill>
                <p:spPr>
                  <a:xfrm>
                    <a:off x="2065707" y="1965682"/>
                    <a:ext cx="713802" cy="456700"/>
                  </a:xfrm>
                  <a:prstGeom prst="rect">
                    <a:avLst/>
                  </a:prstGeom>
                  <a:noFill/>
                  <a:ln>
                    <a:noFill/>
                  </a:ln>
                </p:spPr>
              </p:pic>
              <p:sp>
                <p:nvSpPr>
                  <p:cNvPr id="1237" name="Google Shape;1237;p34"/>
                  <p:cNvSpPr txBox="1"/>
                  <p:nvPr/>
                </p:nvSpPr>
                <p:spPr>
                  <a:xfrm>
                    <a:off x="1736261" y="2069408"/>
                    <a:ext cx="447900" cy="249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UI-A</a:t>
                    </a:r>
                    <a:endParaRPr sz="700" b="1"/>
                  </a:p>
                </p:txBody>
              </p:sp>
            </p:grpSp>
            <p:pic>
              <p:nvPicPr>
                <p:cNvPr id="1238" name="Google Shape;1238;p34"/>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239" name="Google Shape;1239;p34"/>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1240" name="Google Shape;1240;p34"/>
              <p:cNvSpPr txBox="1"/>
              <p:nvPr/>
            </p:nvSpPr>
            <p:spPr>
              <a:xfrm>
                <a:off x="5900075" y="1494788"/>
                <a:ext cx="3165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UI-C</a:t>
                </a:r>
                <a:endParaRPr sz="700" b="1"/>
              </a:p>
            </p:txBody>
          </p:sp>
        </p:grpSp>
        <p:grpSp>
          <p:nvGrpSpPr>
            <p:cNvPr id="1241" name="Google Shape;1241;p34"/>
            <p:cNvGrpSpPr/>
            <p:nvPr/>
          </p:nvGrpSpPr>
          <p:grpSpPr>
            <a:xfrm>
              <a:off x="1593920" y="2791713"/>
              <a:ext cx="1660805" cy="890775"/>
              <a:chOff x="1593920" y="2791713"/>
              <a:chExt cx="1660805" cy="890775"/>
            </a:xfrm>
          </p:grpSpPr>
          <p:grpSp>
            <p:nvGrpSpPr>
              <p:cNvPr id="1242" name="Google Shape;1242;p34"/>
              <p:cNvGrpSpPr/>
              <p:nvPr/>
            </p:nvGrpSpPr>
            <p:grpSpPr>
              <a:xfrm>
                <a:off x="1593920" y="2791713"/>
                <a:ext cx="1660805" cy="890775"/>
                <a:chOff x="5065620" y="1420113"/>
                <a:chExt cx="1660805" cy="890775"/>
              </a:xfrm>
            </p:grpSpPr>
            <p:sp>
              <p:nvSpPr>
                <p:cNvPr id="1243" name="Google Shape;1243;p34"/>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244" name="Google Shape;1244;p34"/>
                <p:cNvPicPr preferRelativeResize="0"/>
                <p:nvPr/>
              </p:nvPicPr>
              <p:blipFill>
                <a:blip r:embed="rId7">
                  <a:alphaModFix/>
                </a:blip>
                <a:stretch>
                  <a:fillRect/>
                </a:stretch>
              </p:blipFill>
              <p:spPr>
                <a:xfrm>
                  <a:off x="5337328" y="1866009"/>
                  <a:ext cx="504302" cy="378559"/>
                </a:xfrm>
                <a:prstGeom prst="rect">
                  <a:avLst/>
                </a:prstGeom>
                <a:noFill/>
                <a:ln>
                  <a:noFill/>
                </a:ln>
              </p:spPr>
            </p:pic>
            <p:pic>
              <p:nvPicPr>
                <p:cNvPr id="1245" name="Google Shape;1245;p34"/>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246" name="Google Shape;1246;p34"/>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1247" name="Google Shape;1247;p34"/>
              <p:cNvSpPr txBox="1"/>
              <p:nvPr/>
            </p:nvSpPr>
            <p:spPr>
              <a:xfrm>
                <a:off x="1632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API-A</a:t>
                </a:r>
                <a:endParaRPr sz="700" b="1"/>
              </a:p>
            </p:txBody>
          </p:sp>
          <p:sp>
            <p:nvSpPr>
              <p:cNvPr id="1248" name="Google Shape;1248;p34"/>
              <p:cNvSpPr txBox="1"/>
              <p:nvPr/>
            </p:nvSpPr>
            <p:spPr>
              <a:xfrm>
                <a:off x="2394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API-C</a:t>
                </a:r>
                <a:endParaRPr sz="700" b="1"/>
              </a:p>
            </p:txBody>
          </p:sp>
        </p:grpSp>
        <p:grpSp>
          <p:nvGrpSpPr>
            <p:cNvPr id="1249" name="Google Shape;1249;p34"/>
            <p:cNvGrpSpPr/>
            <p:nvPr/>
          </p:nvGrpSpPr>
          <p:grpSpPr>
            <a:xfrm>
              <a:off x="5053920" y="2758113"/>
              <a:ext cx="1660805" cy="890775"/>
              <a:chOff x="1593920" y="2791713"/>
              <a:chExt cx="1660805" cy="890775"/>
            </a:xfrm>
          </p:grpSpPr>
          <p:grpSp>
            <p:nvGrpSpPr>
              <p:cNvPr id="1250" name="Google Shape;1250;p34"/>
              <p:cNvGrpSpPr/>
              <p:nvPr/>
            </p:nvGrpSpPr>
            <p:grpSpPr>
              <a:xfrm>
                <a:off x="1593920" y="2791713"/>
                <a:ext cx="1660805" cy="890775"/>
                <a:chOff x="5065620" y="1420113"/>
                <a:chExt cx="1660805" cy="890775"/>
              </a:xfrm>
            </p:grpSpPr>
            <p:sp>
              <p:nvSpPr>
                <p:cNvPr id="1251" name="Google Shape;1251;p34"/>
                <p:cNvSpPr/>
                <p:nvPr/>
              </p:nvSpPr>
              <p:spPr>
                <a:xfrm>
                  <a:off x="5065625" y="1550388"/>
                  <a:ext cx="1660800" cy="7605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1252" name="Google Shape;1252;p34"/>
                <p:cNvPicPr preferRelativeResize="0"/>
                <p:nvPr/>
              </p:nvPicPr>
              <p:blipFill>
                <a:blip r:embed="rId7">
                  <a:alphaModFix/>
                </a:blip>
                <a:stretch>
                  <a:fillRect/>
                </a:stretch>
              </p:blipFill>
              <p:spPr>
                <a:xfrm>
                  <a:off x="5337328" y="1866009"/>
                  <a:ext cx="504302" cy="378559"/>
                </a:xfrm>
                <a:prstGeom prst="rect">
                  <a:avLst/>
                </a:prstGeom>
                <a:noFill/>
                <a:ln>
                  <a:noFill/>
                </a:ln>
              </p:spPr>
            </p:pic>
            <p:pic>
              <p:nvPicPr>
                <p:cNvPr id="1253" name="Google Shape;1253;p34"/>
                <p:cNvPicPr preferRelativeResize="0"/>
                <p:nvPr/>
              </p:nvPicPr>
              <p:blipFill>
                <a:blip r:embed="rId7">
                  <a:alphaModFix/>
                </a:blip>
                <a:stretch>
                  <a:fillRect/>
                </a:stretch>
              </p:blipFill>
              <p:spPr>
                <a:xfrm>
                  <a:off x="6152516" y="1866009"/>
                  <a:ext cx="504302" cy="378559"/>
                </a:xfrm>
                <a:prstGeom prst="rect">
                  <a:avLst/>
                </a:prstGeom>
                <a:noFill/>
                <a:ln>
                  <a:noFill/>
                </a:ln>
              </p:spPr>
            </p:pic>
            <p:pic>
              <p:nvPicPr>
                <p:cNvPr id="1254" name="Google Shape;1254;p34"/>
                <p:cNvPicPr preferRelativeResize="0"/>
                <p:nvPr/>
              </p:nvPicPr>
              <p:blipFill>
                <a:blip r:embed="rId8">
                  <a:alphaModFix/>
                </a:blip>
                <a:stretch>
                  <a:fillRect/>
                </a:stretch>
              </p:blipFill>
              <p:spPr>
                <a:xfrm>
                  <a:off x="5065620" y="1420113"/>
                  <a:ext cx="306136" cy="299400"/>
                </a:xfrm>
                <a:prstGeom prst="rect">
                  <a:avLst/>
                </a:prstGeom>
                <a:noFill/>
                <a:ln>
                  <a:noFill/>
                </a:ln>
              </p:spPr>
            </p:pic>
          </p:grpSp>
          <p:sp>
            <p:nvSpPr>
              <p:cNvPr id="1255" name="Google Shape;1255;p34"/>
              <p:cNvSpPr txBox="1"/>
              <p:nvPr/>
            </p:nvSpPr>
            <p:spPr>
              <a:xfrm>
                <a:off x="1632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API-A</a:t>
                </a:r>
                <a:endParaRPr sz="700" b="1"/>
              </a:p>
            </p:txBody>
          </p:sp>
          <p:sp>
            <p:nvSpPr>
              <p:cNvPr id="1256" name="Google Shape;1256;p34"/>
              <p:cNvSpPr txBox="1"/>
              <p:nvPr/>
            </p:nvSpPr>
            <p:spPr>
              <a:xfrm>
                <a:off x="2394875" y="3323600"/>
                <a:ext cx="371700" cy="206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700" b="1">
                    <a:solidFill>
                      <a:srgbClr val="444444"/>
                    </a:solidFill>
                    <a:highlight>
                      <a:srgbClr val="FFFFFF"/>
                    </a:highlight>
                  </a:rPr>
                  <a:t>API-C</a:t>
                </a:r>
                <a:endParaRPr sz="700" b="1"/>
              </a:p>
            </p:txBody>
          </p:sp>
        </p:grpSp>
        <p:sp>
          <p:nvSpPr>
            <p:cNvPr id="1257" name="Google Shape;1257;p34"/>
            <p:cNvSpPr txBox="1"/>
            <p:nvPr/>
          </p:nvSpPr>
          <p:spPr>
            <a:xfrm>
              <a:off x="1794361" y="303487"/>
              <a:ext cx="1377600" cy="448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t>Blue-(V1)</a:t>
              </a:r>
              <a:endParaRPr sz="1900"/>
            </a:p>
          </p:txBody>
        </p:sp>
      </p:grpSp>
      <p:sp>
        <p:nvSpPr>
          <p:cNvPr id="1258" name="Google Shape;1258;p34"/>
          <p:cNvSpPr txBox="1"/>
          <p:nvPr/>
        </p:nvSpPr>
        <p:spPr>
          <a:xfrm>
            <a:off x="3451400" y="51900"/>
            <a:ext cx="5289300" cy="6060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t>무중단 배포(BLUEGREEN)</a:t>
            </a:r>
            <a:endParaRPr sz="1900"/>
          </a:p>
        </p:txBody>
      </p:sp>
      <p:sp>
        <p:nvSpPr>
          <p:cNvPr id="1259" name="Google Shape;1259;p34"/>
          <p:cNvSpPr txBox="1"/>
          <p:nvPr/>
        </p:nvSpPr>
        <p:spPr>
          <a:xfrm>
            <a:off x="7093569" y="1118000"/>
            <a:ext cx="1707600" cy="5313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t>Green-(V2)</a:t>
            </a:r>
            <a:endParaRPr sz="1900"/>
          </a:p>
        </p:txBody>
      </p:sp>
      <p:cxnSp>
        <p:nvCxnSpPr>
          <p:cNvPr id="1260" name="Google Shape;1260;p34"/>
          <p:cNvCxnSpPr>
            <a:stCxn id="1201" idx="3"/>
            <a:endCxn id="1207" idx="1"/>
          </p:cNvCxnSpPr>
          <p:nvPr/>
        </p:nvCxnSpPr>
        <p:spPr>
          <a:xfrm>
            <a:off x="6117690" y="1844311"/>
            <a:ext cx="861300" cy="582600"/>
          </a:xfrm>
          <a:prstGeom prst="straightConnector1">
            <a:avLst/>
          </a:prstGeom>
          <a:noFill/>
          <a:ln w="9525" cap="flat" cmpd="sng">
            <a:solidFill>
              <a:schemeClr val="dk2"/>
            </a:solidFill>
            <a:prstDash val="solid"/>
            <a:round/>
            <a:headEnd type="none" w="med" len="med"/>
            <a:tailEnd type="none" w="med" len="med"/>
          </a:ln>
        </p:spPr>
      </p:cxnSp>
      <p:cxnSp>
        <p:nvCxnSpPr>
          <p:cNvPr id="1261" name="Google Shape;1261;p34"/>
          <p:cNvCxnSpPr>
            <a:stCxn id="1205" idx="3"/>
            <a:endCxn id="1209" idx="1"/>
          </p:cNvCxnSpPr>
          <p:nvPr/>
        </p:nvCxnSpPr>
        <p:spPr>
          <a:xfrm>
            <a:off x="6136158" y="3760149"/>
            <a:ext cx="842700" cy="7935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34"/>
          <p:cNvCxnSpPr>
            <a:stCxn id="1207" idx="2"/>
            <a:endCxn id="1205" idx="0"/>
          </p:cNvCxnSpPr>
          <p:nvPr/>
        </p:nvCxnSpPr>
        <p:spPr>
          <a:xfrm flipH="1">
            <a:off x="5905839" y="3029125"/>
            <a:ext cx="2193300" cy="576600"/>
          </a:xfrm>
          <a:prstGeom prst="straightConnector1">
            <a:avLst/>
          </a:prstGeom>
          <a:noFill/>
          <a:ln w="9525" cap="flat" cmpd="sng">
            <a:solidFill>
              <a:schemeClr val="dk2"/>
            </a:solidFill>
            <a:prstDash val="solid"/>
            <a:round/>
            <a:headEnd type="none" w="med" len="med"/>
            <a:tailEnd type="none" w="med" len="med"/>
          </a:ln>
        </p:spPr>
      </p:cxnSp>
      <p:cxnSp>
        <p:nvCxnSpPr>
          <p:cNvPr id="1263" name="Google Shape;1263;p34"/>
          <p:cNvCxnSpPr>
            <a:stCxn id="1209" idx="2"/>
            <a:endCxn id="1214" idx="0"/>
          </p:cNvCxnSpPr>
          <p:nvPr/>
        </p:nvCxnSpPr>
        <p:spPr>
          <a:xfrm flipH="1">
            <a:off x="5887239" y="5133863"/>
            <a:ext cx="2211900" cy="741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35"/>
          <p:cNvSpPr txBox="1">
            <a:spLocks noGrp="1"/>
          </p:cNvSpPr>
          <p:nvPr>
            <p:ph type="ctrTitle"/>
          </p:nvPr>
        </p:nvSpPr>
        <p:spPr>
          <a:xfrm>
            <a:off x="0" y="2790712"/>
            <a:ext cx="12192000" cy="572400"/>
          </a:xfrm>
          <a:prstGeom prst="rect">
            <a:avLst/>
          </a:prstGeom>
          <a:noFill/>
          <a:ln>
            <a:noFill/>
          </a:ln>
        </p:spPr>
        <p:txBody>
          <a:bodyPr spcFirstLastPara="1" wrap="square" lIns="0" tIns="45700" rIns="91425" bIns="45700" anchor="t" anchorCtr="0">
            <a:noAutofit/>
          </a:bodyPr>
          <a:lstStyle/>
          <a:p>
            <a:pPr marL="0" lvl="0" indent="0" algn="ctr" rtl="0">
              <a:lnSpc>
                <a:spcPct val="101010"/>
              </a:lnSpc>
              <a:spcBef>
                <a:spcPts val="0"/>
              </a:spcBef>
              <a:spcAft>
                <a:spcPts val="0"/>
              </a:spcAft>
              <a:buClr>
                <a:srgbClr val="262626"/>
              </a:buClr>
              <a:buSzPts val="3960"/>
              <a:buFont typeface="Arial"/>
              <a:buNone/>
            </a:pPr>
            <a:r>
              <a:rPr lang="en-US" sz="3950">
                <a:solidFill>
                  <a:schemeClr val="dk1"/>
                </a:solidFill>
              </a:rPr>
              <a:t>Demo1</a:t>
            </a:r>
            <a:endParaRPr sz="3959"/>
          </a:p>
        </p:txBody>
      </p:sp>
      <p:sp>
        <p:nvSpPr>
          <p:cNvPr id="1269" name="Google Shape;1269;p35"/>
          <p:cNvSpPr txBox="1">
            <a:spLocks noGrp="1"/>
          </p:cNvSpPr>
          <p:nvPr>
            <p:ph type="subTitle" idx="1"/>
          </p:nvPr>
        </p:nvSpPr>
        <p:spPr>
          <a:xfrm>
            <a:off x="1" y="3613382"/>
            <a:ext cx="12192000" cy="462600"/>
          </a:xfrm>
          <a:prstGeom prst="rect">
            <a:avLst/>
          </a:prstGeom>
          <a:noFill/>
          <a:ln>
            <a:noFill/>
          </a:ln>
        </p:spPr>
        <p:txBody>
          <a:bodyPr spcFirstLastPara="1" wrap="square" lIns="0" tIns="45700" rIns="91425" bIns="45700" anchor="t" anchorCtr="0">
            <a:noAutofit/>
          </a:bodyPr>
          <a:lstStyle/>
          <a:p>
            <a:pPr marL="0" lvl="0" indent="0" algn="ctr" rtl="0">
              <a:lnSpc>
                <a:spcPct val="90000"/>
              </a:lnSpc>
              <a:spcBef>
                <a:spcPts val="0"/>
              </a:spcBef>
              <a:spcAft>
                <a:spcPts val="0"/>
              </a:spcAft>
              <a:buClr>
                <a:srgbClr val="595959"/>
              </a:buClr>
              <a:buSzPts val="2000"/>
              <a:buNone/>
            </a:pPr>
            <a:r>
              <a:rPr lang="en-US"/>
              <a:t>웹 애플리케이션 </a:t>
            </a:r>
            <a:endParaRPr/>
          </a:p>
          <a:p>
            <a:pPr marL="0" lvl="0" indent="0" algn="l" rtl="0">
              <a:lnSpc>
                <a:spcPct val="90000"/>
              </a:lnSpc>
              <a:spcBef>
                <a:spcPts val="0"/>
              </a:spcBef>
              <a:spcAft>
                <a:spcPts val="0"/>
              </a:spcAft>
              <a:buClr>
                <a:srgbClr val="595959"/>
              </a:buClr>
              <a:buSzPts val="20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36"/>
          <p:cNvSpPr txBox="1"/>
          <p:nvPr/>
        </p:nvSpPr>
        <p:spPr>
          <a:xfrm>
            <a:off x="2553093"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Use Case Diagram</a:t>
            </a:r>
            <a:endParaRPr sz="1800" b="0" i="0" u="none" strike="noStrike" cap="none">
              <a:solidFill>
                <a:srgbClr val="7F7F7F"/>
              </a:solidFill>
              <a:latin typeface="Arial"/>
              <a:ea typeface="Arial"/>
              <a:cs typeface="Arial"/>
              <a:sym typeface="Arial"/>
            </a:endParaRPr>
          </a:p>
        </p:txBody>
      </p:sp>
      <p:cxnSp>
        <p:nvCxnSpPr>
          <p:cNvPr id="1275" name="Google Shape;1275;p36"/>
          <p:cNvCxnSpPr/>
          <p:nvPr/>
        </p:nvCxnSpPr>
        <p:spPr>
          <a:xfrm>
            <a:off x="2333909" y="286590"/>
            <a:ext cx="0" cy="432000"/>
          </a:xfrm>
          <a:prstGeom prst="straightConnector1">
            <a:avLst/>
          </a:prstGeom>
          <a:noFill/>
          <a:ln w="9525" cap="flat" cmpd="sng">
            <a:solidFill>
              <a:srgbClr val="3F3F3F"/>
            </a:solidFill>
            <a:prstDash val="solid"/>
            <a:miter lim="800000"/>
            <a:headEnd type="none" w="sm" len="sm"/>
            <a:tailEnd type="none" w="sm" len="sm"/>
          </a:ln>
        </p:spPr>
      </p:cxnSp>
      <p:pic>
        <p:nvPicPr>
          <p:cNvPr id="1276" name="Google Shape;1276;p36"/>
          <p:cNvPicPr preferRelativeResize="0"/>
          <p:nvPr/>
        </p:nvPicPr>
        <p:blipFill>
          <a:blip r:embed="rId3">
            <a:alphaModFix/>
          </a:blip>
          <a:stretch>
            <a:fillRect/>
          </a:stretch>
        </p:blipFill>
        <p:spPr>
          <a:xfrm>
            <a:off x="3538500" y="829451"/>
            <a:ext cx="4806000" cy="5371925"/>
          </a:xfrm>
          <a:prstGeom prst="rect">
            <a:avLst/>
          </a:prstGeom>
          <a:noFill/>
          <a:ln>
            <a:noFill/>
          </a:ln>
        </p:spPr>
      </p:pic>
      <p:sp>
        <p:nvSpPr>
          <p:cNvPr id="1277" name="Google Shape;1277;p36"/>
          <p:cNvSpPr txBox="1">
            <a:spLocks noGrp="1"/>
          </p:cNvSpPr>
          <p:nvPr>
            <p:ph type="ctrTitle"/>
          </p:nvPr>
        </p:nvSpPr>
        <p:spPr>
          <a:xfrm>
            <a:off x="437400" y="325000"/>
            <a:ext cx="2080200" cy="4320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sz="1800"/>
              <a:t>웹 애플리케이션</a:t>
            </a:r>
            <a:endParaRPr sz="1800" b="1" i="0" u="none" strike="noStrike" cap="none">
              <a:solidFill>
                <a:srgbClr val="262626"/>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37"/>
          <p:cNvSpPr/>
          <p:nvPr/>
        </p:nvSpPr>
        <p:spPr>
          <a:xfrm>
            <a:off x="1830426" y="1131125"/>
            <a:ext cx="8716500" cy="44526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546725" y="1460400"/>
            <a:ext cx="1275900" cy="472200"/>
          </a:xfrm>
          <a:prstGeom prst="rect">
            <a:avLst/>
          </a:prstGeom>
          <a:solidFill>
            <a:srgbClr val="FFFFFF"/>
          </a:solidFill>
          <a:ln w="3810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000000"/>
                </a:solidFill>
              </a:rPr>
              <a:t>Br</a:t>
            </a:r>
            <a:r>
              <a:rPr lang="en-US" b="1"/>
              <a:t>o</a:t>
            </a:r>
            <a:r>
              <a:rPr lang="en-US" b="1">
                <a:solidFill>
                  <a:srgbClr val="000000"/>
                </a:solidFill>
              </a:rPr>
              <a:t>wser</a:t>
            </a:r>
            <a:endParaRPr b="1"/>
          </a:p>
        </p:txBody>
      </p:sp>
      <p:sp>
        <p:nvSpPr>
          <p:cNvPr id="1284" name="Google Shape;1284;p37"/>
          <p:cNvSpPr/>
          <p:nvPr/>
        </p:nvSpPr>
        <p:spPr>
          <a:xfrm>
            <a:off x="4522350" y="1460400"/>
            <a:ext cx="1275900" cy="472200"/>
          </a:xfrm>
          <a:prstGeom prst="rect">
            <a:avLst/>
          </a:prstGeom>
          <a:solidFill>
            <a:srgbClr val="FFFFFF"/>
          </a:solidFill>
          <a:ln w="3810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a:solidFill>
                  <a:srgbClr val="000000"/>
                </a:solidFill>
              </a:rPr>
              <a:t>Front-End</a:t>
            </a:r>
            <a:endParaRPr sz="1300" b="1">
              <a:solidFill>
                <a:srgbClr val="000000"/>
              </a:solidFill>
            </a:endParaRPr>
          </a:p>
          <a:p>
            <a:pPr marL="0" lvl="0" indent="0" algn="ctr" rtl="0">
              <a:spcBef>
                <a:spcPts val="0"/>
              </a:spcBef>
              <a:spcAft>
                <a:spcPts val="0"/>
              </a:spcAft>
              <a:buNone/>
            </a:pPr>
            <a:r>
              <a:rPr lang="en-US" sz="1300" b="1">
                <a:solidFill>
                  <a:srgbClr val="000000"/>
                </a:solidFill>
              </a:rPr>
              <a:t>( UI )</a:t>
            </a:r>
            <a:endParaRPr sz="1300" b="1"/>
          </a:p>
        </p:txBody>
      </p:sp>
      <p:sp>
        <p:nvSpPr>
          <p:cNvPr id="1285" name="Google Shape;1285;p37"/>
          <p:cNvSpPr/>
          <p:nvPr/>
        </p:nvSpPr>
        <p:spPr>
          <a:xfrm>
            <a:off x="6482050" y="1460400"/>
            <a:ext cx="1275900" cy="472200"/>
          </a:xfrm>
          <a:prstGeom prst="rect">
            <a:avLst/>
          </a:prstGeom>
          <a:solidFill>
            <a:srgbClr val="FFFFFF"/>
          </a:solidFill>
          <a:ln w="3810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a:solidFill>
                  <a:srgbClr val="000000"/>
                </a:solidFill>
              </a:rPr>
              <a:t>Back-End</a:t>
            </a:r>
            <a:endParaRPr sz="1300" b="1">
              <a:solidFill>
                <a:srgbClr val="000000"/>
              </a:solidFill>
            </a:endParaRPr>
          </a:p>
          <a:p>
            <a:pPr marL="0" lvl="0" indent="0" algn="ctr" rtl="0">
              <a:spcBef>
                <a:spcPts val="0"/>
              </a:spcBef>
              <a:spcAft>
                <a:spcPts val="0"/>
              </a:spcAft>
              <a:buNone/>
            </a:pPr>
            <a:r>
              <a:rPr lang="en-US" sz="1300" b="1">
                <a:solidFill>
                  <a:srgbClr val="000000"/>
                </a:solidFill>
              </a:rPr>
              <a:t>( API )</a:t>
            </a:r>
            <a:endParaRPr sz="1300" b="1"/>
          </a:p>
        </p:txBody>
      </p:sp>
      <p:cxnSp>
        <p:nvCxnSpPr>
          <p:cNvPr id="1286" name="Google Shape;1286;p37"/>
          <p:cNvCxnSpPr>
            <a:stCxn id="1283" idx="2"/>
          </p:cNvCxnSpPr>
          <p:nvPr/>
        </p:nvCxnSpPr>
        <p:spPr>
          <a:xfrm>
            <a:off x="3184675" y="1932600"/>
            <a:ext cx="0" cy="3285000"/>
          </a:xfrm>
          <a:prstGeom prst="straightConnector1">
            <a:avLst/>
          </a:prstGeom>
          <a:noFill/>
          <a:ln w="19050" cap="flat" cmpd="sng">
            <a:solidFill>
              <a:srgbClr val="595959"/>
            </a:solidFill>
            <a:prstDash val="dash"/>
            <a:round/>
            <a:headEnd type="none" w="med" len="med"/>
            <a:tailEnd type="none" w="med" len="med"/>
          </a:ln>
        </p:spPr>
      </p:cxnSp>
      <p:sp>
        <p:nvSpPr>
          <p:cNvPr id="1287" name="Google Shape;1287;p37"/>
          <p:cNvSpPr/>
          <p:nvPr/>
        </p:nvSpPr>
        <p:spPr>
          <a:xfrm>
            <a:off x="3094225" y="2481825"/>
            <a:ext cx="180900" cy="2735700"/>
          </a:xfrm>
          <a:prstGeom prst="rect">
            <a:avLst/>
          </a:prstGeom>
          <a:solidFill>
            <a:srgbClr val="CCCCCC"/>
          </a:solidFill>
          <a:ln w="3810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8" name="Google Shape;1288;p37"/>
          <p:cNvCxnSpPr/>
          <p:nvPr/>
        </p:nvCxnSpPr>
        <p:spPr>
          <a:xfrm>
            <a:off x="5160300" y="1933325"/>
            <a:ext cx="0" cy="3285000"/>
          </a:xfrm>
          <a:prstGeom prst="straightConnector1">
            <a:avLst/>
          </a:prstGeom>
          <a:noFill/>
          <a:ln w="19050" cap="flat" cmpd="sng">
            <a:solidFill>
              <a:srgbClr val="595959"/>
            </a:solidFill>
            <a:prstDash val="dash"/>
            <a:round/>
            <a:headEnd type="none" w="med" len="med"/>
            <a:tailEnd type="none" w="med" len="med"/>
          </a:ln>
        </p:spPr>
      </p:cxnSp>
      <p:cxnSp>
        <p:nvCxnSpPr>
          <p:cNvPr id="1289" name="Google Shape;1289;p37"/>
          <p:cNvCxnSpPr/>
          <p:nvPr/>
        </p:nvCxnSpPr>
        <p:spPr>
          <a:xfrm>
            <a:off x="3284700" y="2496775"/>
            <a:ext cx="1744500" cy="0"/>
          </a:xfrm>
          <a:prstGeom prst="straightConnector1">
            <a:avLst/>
          </a:prstGeom>
          <a:noFill/>
          <a:ln w="38100" cap="flat" cmpd="sng">
            <a:solidFill>
              <a:srgbClr val="000000"/>
            </a:solidFill>
            <a:prstDash val="solid"/>
            <a:round/>
            <a:headEnd type="none" w="med" len="med"/>
            <a:tailEnd type="triangle" w="med" len="med"/>
          </a:ln>
        </p:spPr>
      </p:cxnSp>
      <p:sp>
        <p:nvSpPr>
          <p:cNvPr id="1290" name="Google Shape;1290;p37"/>
          <p:cNvSpPr/>
          <p:nvPr/>
        </p:nvSpPr>
        <p:spPr>
          <a:xfrm>
            <a:off x="5069850" y="2481775"/>
            <a:ext cx="180900" cy="1781400"/>
          </a:xfrm>
          <a:prstGeom prst="rect">
            <a:avLst/>
          </a:prstGeom>
          <a:solidFill>
            <a:srgbClr val="CCCCCC"/>
          </a:solidFill>
          <a:ln w="3810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1" name="Google Shape;1291;p37"/>
          <p:cNvCxnSpPr/>
          <p:nvPr/>
        </p:nvCxnSpPr>
        <p:spPr>
          <a:xfrm>
            <a:off x="5250750" y="2816525"/>
            <a:ext cx="1744500" cy="0"/>
          </a:xfrm>
          <a:prstGeom prst="straightConnector1">
            <a:avLst/>
          </a:prstGeom>
          <a:noFill/>
          <a:ln w="38100" cap="flat" cmpd="sng">
            <a:solidFill>
              <a:srgbClr val="000000"/>
            </a:solidFill>
            <a:prstDash val="solid"/>
            <a:round/>
            <a:headEnd type="none" w="med" len="med"/>
            <a:tailEnd type="triangle" w="med" len="med"/>
          </a:ln>
        </p:spPr>
      </p:cxnSp>
      <p:cxnSp>
        <p:nvCxnSpPr>
          <p:cNvPr id="1292" name="Google Shape;1292;p37"/>
          <p:cNvCxnSpPr/>
          <p:nvPr/>
        </p:nvCxnSpPr>
        <p:spPr>
          <a:xfrm>
            <a:off x="7120000" y="1933325"/>
            <a:ext cx="0" cy="3285000"/>
          </a:xfrm>
          <a:prstGeom prst="straightConnector1">
            <a:avLst/>
          </a:prstGeom>
          <a:noFill/>
          <a:ln w="19050" cap="flat" cmpd="sng">
            <a:solidFill>
              <a:srgbClr val="595959"/>
            </a:solidFill>
            <a:prstDash val="dash"/>
            <a:round/>
            <a:headEnd type="none" w="med" len="med"/>
            <a:tailEnd type="none" w="med" len="med"/>
          </a:ln>
        </p:spPr>
      </p:cxnSp>
      <p:sp>
        <p:nvSpPr>
          <p:cNvPr id="1293" name="Google Shape;1293;p37"/>
          <p:cNvSpPr txBox="1"/>
          <p:nvPr/>
        </p:nvSpPr>
        <p:spPr>
          <a:xfrm>
            <a:off x="3184675" y="2167128"/>
            <a:ext cx="1744500" cy="2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a:t>차량 예약현황 요청</a:t>
            </a:r>
            <a:endParaRPr sz="1200" b="1"/>
          </a:p>
        </p:txBody>
      </p:sp>
      <p:sp>
        <p:nvSpPr>
          <p:cNvPr id="1294" name="Google Shape;1294;p37"/>
          <p:cNvSpPr/>
          <p:nvPr/>
        </p:nvSpPr>
        <p:spPr>
          <a:xfrm>
            <a:off x="7029550" y="2816525"/>
            <a:ext cx="180900" cy="1081800"/>
          </a:xfrm>
          <a:prstGeom prst="rect">
            <a:avLst/>
          </a:prstGeom>
          <a:solidFill>
            <a:srgbClr val="CCCCCC"/>
          </a:solidFill>
          <a:ln w="3810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txBox="1"/>
          <p:nvPr/>
        </p:nvSpPr>
        <p:spPr>
          <a:xfrm>
            <a:off x="5533175" y="2494925"/>
            <a:ext cx="1275900" cy="2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a:t>요청 전송</a:t>
            </a:r>
            <a:endParaRPr sz="1200" b="1"/>
          </a:p>
        </p:txBody>
      </p:sp>
      <p:cxnSp>
        <p:nvCxnSpPr>
          <p:cNvPr id="1296" name="Google Shape;1296;p37"/>
          <p:cNvCxnSpPr/>
          <p:nvPr/>
        </p:nvCxnSpPr>
        <p:spPr>
          <a:xfrm rot="10800000">
            <a:off x="5250750" y="3898325"/>
            <a:ext cx="1744500" cy="0"/>
          </a:xfrm>
          <a:prstGeom prst="straightConnector1">
            <a:avLst/>
          </a:prstGeom>
          <a:noFill/>
          <a:ln w="38100" cap="flat" cmpd="sng">
            <a:solidFill>
              <a:srgbClr val="000000"/>
            </a:solidFill>
            <a:prstDash val="dash"/>
            <a:round/>
            <a:headEnd type="none" w="med" len="med"/>
            <a:tailEnd type="triangle" w="med" len="med"/>
          </a:ln>
        </p:spPr>
      </p:cxnSp>
      <p:sp>
        <p:nvSpPr>
          <p:cNvPr id="1297" name="Google Shape;1297;p37"/>
          <p:cNvSpPr txBox="1"/>
          <p:nvPr/>
        </p:nvSpPr>
        <p:spPr>
          <a:xfrm>
            <a:off x="5456975" y="3898325"/>
            <a:ext cx="1463400" cy="2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a:t>&lt;&lt; 응답 반환&gt;&gt;</a:t>
            </a:r>
            <a:endParaRPr sz="1200" b="1"/>
          </a:p>
        </p:txBody>
      </p:sp>
      <p:cxnSp>
        <p:nvCxnSpPr>
          <p:cNvPr id="1298" name="Google Shape;1298;p37"/>
          <p:cNvCxnSpPr/>
          <p:nvPr/>
        </p:nvCxnSpPr>
        <p:spPr>
          <a:xfrm rot="10800000">
            <a:off x="3300238" y="4263175"/>
            <a:ext cx="1744500" cy="0"/>
          </a:xfrm>
          <a:prstGeom prst="straightConnector1">
            <a:avLst/>
          </a:prstGeom>
          <a:noFill/>
          <a:ln w="38100" cap="flat" cmpd="sng">
            <a:solidFill>
              <a:srgbClr val="000000"/>
            </a:solidFill>
            <a:prstDash val="dash"/>
            <a:round/>
            <a:headEnd type="none" w="med" len="med"/>
            <a:tailEnd type="triangle" w="med" len="med"/>
          </a:ln>
        </p:spPr>
      </p:cxnSp>
      <p:sp>
        <p:nvSpPr>
          <p:cNvPr id="1299" name="Google Shape;1299;p37"/>
          <p:cNvSpPr txBox="1"/>
          <p:nvPr/>
        </p:nvSpPr>
        <p:spPr>
          <a:xfrm>
            <a:off x="3486013" y="4263175"/>
            <a:ext cx="1463400" cy="2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a:t>&lt;&lt; 응답 반환&gt;&gt;</a:t>
            </a:r>
            <a:endParaRPr sz="1200" b="1"/>
          </a:p>
        </p:txBody>
      </p:sp>
      <p:cxnSp>
        <p:nvCxnSpPr>
          <p:cNvPr id="1300" name="Google Shape;1300;p37"/>
          <p:cNvCxnSpPr/>
          <p:nvPr/>
        </p:nvCxnSpPr>
        <p:spPr>
          <a:xfrm>
            <a:off x="7209525" y="3181350"/>
            <a:ext cx="1744500" cy="0"/>
          </a:xfrm>
          <a:prstGeom prst="straightConnector1">
            <a:avLst/>
          </a:prstGeom>
          <a:noFill/>
          <a:ln w="38100" cap="flat" cmpd="sng">
            <a:solidFill>
              <a:srgbClr val="000000"/>
            </a:solidFill>
            <a:prstDash val="solid"/>
            <a:round/>
            <a:headEnd type="none" w="med" len="med"/>
            <a:tailEnd type="triangle" w="med" len="med"/>
          </a:ln>
        </p:spPr>
      </p:cxnSp>
      <p:sp>
        <p:nvSpPr>
          <p:cNvPr id="1301" name="Google Shape;1301;p37"/>
          <p:cNvSpPr/>
          <p:nvPr/>
        </p:nvSpPr>
        <p:spPr>
          <a:xfrm>
            <a:off x="8405625" y="1460400"/>
            <a:ext cx="1275900" cy="472200"/>
          </a:xfrm>
          <a:prstGeom prst="rect">
            <a:avLst/>
          </a:prstGeom>
          <a:solidFill>
            <a:srgbClr val="FFFFFF"/>
          </a:solidFill>
          <a:ln w="3810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000000"/>
                </a:solidFill>
              </a:rPr>
              <a:t>RDS</a:t>
            </a:r>
            <a:endParaRPr b="1"/>
          </a:p>
        </p:txBody>
      </p:sp>
      <p:cxnSp>
        <p:nvCxnSpPr>
          <p:cNvPr id="1302" name="Google Shape;1302;p37"/>
          <p:cNvCxnSpPr/>
          <p:nvPr/>
        </p:nvCxnSpPr>
        <p:spPr>
          <a:xfrm>
            <a:off x="9043575" y="1933325"/>
            <a:ext cx="0" cy="3285000"/>
          </a:xfrm>
          <a:prstGeom prst="straightConnector1">
            <a:avLst/>
          </a:prstGeom>
          <a:noFill/>
          <a:ln w="19050" cap="flat" cmpd="sng">
            <a:solidFill>
              <a:srgbClr val="595959"/>
            </a:solidFill>
            <a:prstDash val="dash"/>
            <a:round/>
            <a:headEnd type="none" w="med" len="med"/>
            <a:tailEnd type="none" w="med" len="med"/>
          </a:ln>
        </p:spPr>
      </p:cxnSp>
      <p:sp>
        <p:nvSpPr>
          <p:cNvPr id="1303" name="Google Shape;1303;p37"/>
          <p:cNvSpPr/>
          <p:nvPr/>
        </p:nvSpPr>
        <p:spPr>
          <a:xfrm>
            <a:off x="8953125" y="3181350"/>
            <a:ext cx="180900" cy="387900"/>
          </a:xfrm>
          <a:prstGeom prst="rect">
            <a:avLst/>
          </a:prstGeom>
          <a:solidFill>
            <a:srgbClr val="CCCCCC"/>
          </a:solidFill>
          <a:ln w="3810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txBox="1"/>
          <p:nvPr/>
        </p:nvSpPr>
        <p:spPr>
          <a:xfrm>
            <a:off x="7210450" y="2844125"/>
            <a:ext cx="1620600" cy="2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a:t>예약현황 쿼리 실행</a:t>
            </a:r>
            <a:endParaRPr sz="1200" b="1"/>
          </a:p>
        </p:txBody>
      </p:sp>
      <p:cxnSp>
        <p:nvCxnSpPr>
          <p:cNvPr id="1305" name="Google Shape;1305;p37"/>
          <p:cNvCxnSpPr/>
          <p:nvPr/>
        </p:nvCxnSpPr>
        <p:spPr>
          <a:xfrm rot="10800000">
            <a:off x="7209538" y="3569225"/>
            <a:ext cx="1744500" cy="0"/>
          </a:xfrm>
          <a:prstGeom prst="straightConnector1">
            <a:avLst/>
          </a:prstGeom>
          <a:noFill/>
          <a:ln w="38100" cap="flat" cmpd="sng">
            <a:solidFill>
              <a:srgbClr val="000000"/>
            </a:solidFill>
            <a:prstDash val="dash"/>
            <a:round/>
            <a:headEnd type="none" w="med" len="med"/>
            <a:tailEnd type="triangle" w="med" len="med"/>
          </a:ln>
        </p:spPr>
      </p:cxnSp>
      <p:sp>
        <p:nvSpPr>
          <p:cNvPr id="1306" name="Google Shape;1306;p37"/>
          <p:cNvSpPr txBox="1"/>
          <p:nvPr/>
        </p:nvSpPr>
        <p:spPr>
          <a:xfrm>
            <a:off x="7415763" y="3569225"/>
            <a:ext cx="1463400" cy="2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307" name="Google Shape;1307;p37"/>
          <p:cNvSpPr txBox="1"/>
          <p:nvPr/>
        </p:nvSpPr>
        <p:spPr>
          <a:xfrm>
            <a:off x="2553093" y="352085"/>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Sequence Diagram</a:t>
            </a:r>
            <a:endParaRPr sz="1800" b="0" i="0" u="none" strike="noStrike" cap="none">
              <a:solidFill>
                <a:srgbClr val="7F7F7F"/>
              </a:solidFill>
              <a:latin typeface="Arial"/>
              <a:ea typeface="Arial"/>
              <a:cs typeface="Arial"/>
              <a:sym typeface="Arial"/>
            </a:endParaRPr>
          </a:p>
        </p:txBody>
      </p:sp>
      <p:cxnSp>
        <p:nvCxnSpPr>
          <p:cNvPr id="1308" name="Google Shape;1308;p37"/>
          <p:cNvCxnSpPr/>
          <p:nvPr/>
        </p:nvCxnSpPr>
        <p:spPr>
          <a:xfrm>
            <a:off x="2333909" y="298365"/>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309" name="Google Shape;1309;p37"/>
          <p:cNvSpPr txBox="1"/>
          <p:nvPr/>
        </p:nvSpPr>
        <p:spPr>
          <a:xfrm>
            <a:off x="7503975" y="3569225"/>
            <a:ext cx="1463400" cy="2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t>&lt;&lt; 응답 반환&gt;&gt;</a:t>
            </a:r>
            <a:endParaRPr sz="1200" b="1"/>
          </a:p>
        </p:txBody>
      </p:sp>
      <p:sp>
        <p:nvSpPr>
          <p:cNvPr id="1310" name="Google Shape;1310;p37"/>
          <p:cNvSpPr txBox="1">
            <a:spLocks noGrp="1"/>
          </p:cNvSpPr>
          <p:nvPr>
            <p:ph type="ctrTitle"/>
          </p:nvPr>
        </p:nvSpPr>
        <p:spPr>
          <a:xfrm>
            <a:off x="437400" y="325000"/>
            <a:ext cx="2080200" cy="4320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sz="1800"/>
              <a:t>웹 애플리케이션</a:t>
            </a:r>
            <a:endParaRPr sz="1800" b="1" i="0" u="none" strike="noStrike" cap="none">
              <a:solidFill>
                <a:srgbClr val="262626"/>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graphicFrame>
        <p:nvGraphicFramePr>
          <p:cNvPr id="1315" name="Google Shape;1315;p38"/>
          <p:cNvGraphicFramePr/>
          <p:nvPr/>
        </p:nvGraphicFramePr>
        <p:xfrm>
          <a:off x="1420463" y="2413750"/>
          <a:ext cx="9351050" cy="3483275"/>
        </p:xfrm>
        <a:graphic>
          <a:graphicData uri="http://schemas.openxmlformats.org/drawingml/2006/table">
            <a:tbl>
              <a:tblPr>
                <a:noFill/>
              </a:tblPr>
              <a:tblGrid>
                <a:gridCol w="4704925">
                  <a:extLst>
                    <a:ext uri="{9D8B030D-6E8A-4147-A177-3AD203B41FA5}">
                      <a16:colId xmlns:a16="http://schemas.microsoft.com/office/drawing/2014/main" val="20000"/>
                    </a:ext>
                  </a:extLst>
                </a:gridCol>
                <a:gridCol w="4646125">
                  <a:extLst>
                    <a:ext uri="{9D8B030D-6E8A-4147-A177-3AD203B41FA5}">
                      <a16:colId xmlns:a16="http://schemas.microsoft.com/office/drawing/2014/main" val="20001"/>
                    </a:ext>
                  </a:extLst>
                </a:gridCol>
              </a:tblGrid>
              <a:tr h="1123175">
                <a:tc>
                  <a:txBody>
                    <a:bodyPr/>
                    <a:lstStyle/>
                    <a:p>
                      <a:pPr marL="0" lvl="0" indent="0" algn="ctr" rtl="0">
                        <a:spcBef>
                          <a:spcPts val="0"/>
                        </a:spcBef>
                        <a:spcAft>
                          <a:spcPts val="0"/>
                        </a:spcAft>
                        <a:buNone/>
                      </a:pPr>
                      <a:r>
                        <a:rPr lang="en-US" sz="2000" b="1"/>
                        <a:t>Front</a:t>
                      </a:r>
                      <a:endParaRPr sz="20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endParaRPr sz="2000" b="1">
                        <a:solidFill>
                          <a:schemeClr val="dk1"/>
                        </a:solidFill>
                      </a:endParaRPr>
                    </a:p>
                    <a:p>
                      <a:pPr marL="0" lvl="0" indent="0" algn="l" rtl="0">
                        <a:spcBef>
                          <a:spcPts val="0"/>
                        </a:spcBef>
                        <a:spcAft>
                          <a:spcPts val="0"/>
                        </a:spcAft>
                        <a:buNone/>
                      </a:pPr>
                      <a:endParaRPr sz="2000" b="1">
                        <a:solidFill>
                          <a:schemeClr val="dk1"/>
                        </a:solidFill>
                      </a:endParaRPr>
                    </a:p>
                    <a:p>
                      <a:pPr marL="0" lvl="0" indent="0" algn="ctr" rtl="0">
                        <a:spcBef>
                          <a:spcPts val="0"/>
                        </a:spcBef>
                        <a:spcAft>
                          <a:spcPts val="0"/>
                        </a:spcAft>
                        <a:buNone/>
                      </a:pPr>
                      <a:r>
                        <a:rPr lang="en-US" sz="2000" b="1">
                          <a:solidFill>
                            <a:schemeClr val="dk1"/>
                          </a:solidFill>
                        </a:rPr>
                        <a:t>Back</a:t>
                      </a:r>
                      <a:endParaRPr sz="2000" b="1">
                        <a:solidFill>
                          <a:schemeClr val="dk1"/>
                        </a:solidFill>
                      </a:endParaRPr>
                    </a:p>
                    <a:p>
                      <a:pPr marL="0" lvl="0" indent="0" algn="l" rtl="0">
                        <a:spcBef>
                          <a:spcPts val="0"/>
                        </a:spcBef>
                        <a:spcAft>
                          <a:spcPts val="0"/>
                        </a:spcAft>
                        <a:buClr>
                          <a:schemeClr val="dk1"/>
                        </a:buClr>
                        <a:buSzPts val="1100"/>
                        <a:buFont typeface="Arial"/>
                        <a:buNone/>
                      </a:pPr>
                      <a:endParaRPr sz="2000" b="1">
                        <a:solidFill>
                          <a:schemeClr val="dk1"/>
                        </a:solidFill>
                      </a:endParaRPr>
                    </a:p>
                    <a:p>
                      <a:pPr marL="0" lvl="0" indent="0" algn="l" rtl="0">
                        <a:spcBef>
                          <a:spcPts val="0"/>
                        </a:spcBef>
                        <a:spcAft>
                          <a:spcPts val="0"/>
                        </a:spcAft>
                        <a:buNone/>
                      </a:pPr>
                      <a:endParaRPr sz="2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1776425">
                <a:tc>
                  <a:txBody>
                    <a:bodyPr/>
                    <a:lstStyle/>
                    <a:p>
                      <a:pPr marL="0" lvl="0" indent="0" algn="ctr" rtl="0">
                        <a:spcBef>
                          <a:spcPts val="0"/>
                        </a:spcBef>
                        <a:spcAft>
                          <a:spcPts val="0"/>
                        </a:spcAft>
                        <a:buNone/>
                      </a:pPr>
                      <a:endParaRPr sz="2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316" name="Google Shape;1316;p38"/>
          <p:cNvSpPr txBox="1">
            <a:spLocks noGrp="1"/>
          </p:cNvSpPr>
          <p:nvPr>
            <p:ph type="ctrTitle"/>
          </p:nvPr>
        </p:nvSpPr>
        <p:spPr>
          <a:xfrm>
            <a:off x="437400" y="325000"/>
            <a:ext cx="2080200" cy="4320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sz="1800"/>
              <a:t>웹 애플리케이션</a:t>
            </a:r>
            <a:endParaRPr sz="1800" b="1" i="0" u="none" strike="noStrike" cap="none">
              <a:solidFill>
                <a:srgbClr val="262626"/>
              </a:solidFill>
              <a:latin typeface="Arial"/>
              <a:ea typeface="Arial"/>
              <a:cs typeface="Arial"/>
              <a:sym typeface="Arial"/>
            </a:endParaRPr>
          </a:p>
        </p:txBody>
      </p:sp>
      <p:sp>
        <p:nvSpPr>
          <p:cNvPr id="1317" name="Google Shape;1317;p38"/>
          <p:cNvSpPr txBox="1"/>
          <p:nvPr/>
        </p:nvSpPr>
        <p:spPr>
          <a:xfrm>
            <a:off x="2553100" y="365760"/>
            <a:ext cx="6695400" cy="3399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핵심 기술</a:t>
            </a:r>
            <a:endParaRPr sz="1800" b="0" i="0" u="none" strike="noStrike" cap="none">
              <a:solidFill>
                <a:srgbClr val="7F7F7F"/>
              </a:solidFill>
              <a:latin typeface="Arial"/>
              <a:ea typeface="Arial"/>
              <a:cs typeface="Arial"/>
              <a:sym typeface="Arial"/>
            </a:endParaRPr>
          </a:p>
        </p:txBody>
      </p:sp>
      <p:cxnSp>
        <p:nvCxnSpPr>
          <p:cNvPr id="1318" name="Google Shape;1318;p38"/>
          <p:cNvCxnSpPr/>
          <p:nvPr/>
        </p:nvCxnSpPr>
        <p:spPr>
          <a:xfrm>
            <a:off x="2333909" y="286590"/>
            <a:ext cx="0" cy="432000"/>
          </a:xfrm>
          <a:prstGeom prst="straightConnector1">
            <a:avLst/>
          </a:prstGeom>
          <a:noFill/>
          <a:ln w="9525" cap="flat" cmpd="sng">
            <a:solidFill>
              <a:srgbClr val="3F3F3F"/>
            </a:solidFill>
            <a:prstDash val="solid"/>
            <a:miter lim="800000"/>
            <a:headEnd type="none" w="sm" len="sm"/>
            <a:tailEnd type="none" w="sm" len="sm"/>
          </a:ln>
        </p:spPr>
      </p:cxnSp>
      <p:pic>
        <p:nvPicPr>
          <p:cNvPr id="1319" name="Google Shape;1319;p38"/>
          <p:cNvPicPr preferRelativeResize="0"/>
          <p:nvPr/>
        </p:nvPicPr>
        <p:blipFill>
          <a:blip r:embed="rId3">
            <a:alphaModFix/>
          </a:blip>
          <a:stretch>
            <a:fillRect/>
          </a:stretch>
        </p:blipFill>
        <p:spPr>
          <a:xfrm>
            <a:off x="3343500" y="4562450"/>
            <a:ext cx="874450" cy="874450"/>
          </a:xfrm>
          <a:prstGeom prst="rect">
            <a:avLst/>
          </a:prstGeom>
          <a:noFill/>
          <a:ln>
            <a:noFill/>
          </a:ln>
        </p:spPr>
      </p:pic>
      <p:pic>
        <p:nvPicPr>
          <p:cNvPr id="1320" name="Google Shape;1320;p38"/>
          <p:cNvPicPr preferRelativeResize="0"/>
          <p:nvPr/>
        </p:nvPicPr>
        <p:blipFill>
          <a:blip r:embed="rId3">
            <a:alphaModFix/>
          </a:blip>
          <a:stretch>
            <a:fillRect/>
          </a:stretch>
        </p:blipFill>
        <p:spPr>
          <a:xfrm>
            <a:off x="8110075" y="4562450"/>
            <a:ext cx="874450" cy="874450"/>
          </a:xfrm>
          <a:prstGeom prst="rect">
            <a:avLst/>
          </a:prstGeom>
          <a:noFill/>
          <a:ln>
            <a:noFill/>
          </a:ln>
        </p:spPr>
      </p:pic>
      <p:pic>
        <p:nvPicPr>
          <p:cNvPr id="1321" name="Google Shape;1321;p38"/>
          <p:cNvPicPr preferRelativeResize="0"/>
          <p:nvPr/>
        </p:nvPicPr>
        <p:blipFill>
          <a:blip r:embed="rId4">
            <a:alphaModFix/>
          </a:blip>
          <a:stretch>
            <a:fillRect/>
          </a:stretch>
        </p:blipFill>
        <p:spPr>
          <a:xfrm>
            <a:off x="2997151" y="854300"/>
            <a:ext cx="1468200" cy="1468200"/>
          </a:xfrm>
          <a:prstGeom prst="rect">
            <a:avLst/>
          </a:prstGeom>
          <a:noFill/>
          <a:ln>
            <a:noFill/>
          </a:ln>
        </p:spPr>
      </p:pic>
      <p:pic>
        <p:nvPicPr>
          <p:cNvPr id="1322" name="Google Shape;1322;p38"/>
          <p:cNvPicPr preferRelativeResize="0"/>
          <p:nvPr/>
        </p:nvPicPr>
        <p:blipFill>
          <a:blip r:embed="rId5">
            <a:alphaModFix/>
          </a:blip>
          <a:stretch>
            <a:fillRect/>
          </a:stretch>
        </p:blipFill>
        <p:spPr>
          <a:xfrm>
            <a:off x="7763725" y="854300"/>
            <a:ext cx="1468200" cy="1468200"/>
          </a:xfrm>
          <a:prstGeom prst="rect">
            <a:avLst/>
          </a:prstGeom>
          <a:noFill/>
          <a:ln>
            <a:noFill/>
          </a:ln>
        </p:spPr>
      </p:pic>
      <p:pic>
        <p:nvPicPr>
          <p:cNvPr id="1323" name="Google Shape;1323;p38"/>
          <p:cNvPicPr preferRelativeResize="0"/>
          <p:nvPr/>
        </p:nvPicPr>
        <p:blipFill rotWithShape="1">
          <a:blip r:embed="rId6">
            <a:alphaModFix/>
          </a:blip>
          <a:srcRect l="16453" r="17360"/>
          <a:stretch/>
        </p:blipFill>
        <p:spPr>
          <a:xfrm>
            <a:off x="1557233" y="4499418"/>
            <a:ext cx="1886949" cy="1000485"/>
          </a:xfrm>
          <a:prstGeom prst="rect">
            <a:avLst/>
          </a:prstGeom>
          <a:noFill/>
          <a:ln>
            <a:noFill/>
          </a:ln>
        </p:spPr>
      </p:pic>
      <p:pic>
        <p:nvPicPr>
          <p:cNvPr id="1324" name="Google Shape;1324;p38"/>
          <p:cNvPicPr preferRelativeResize="0"/>
          <p:nvPr/>
        </p:nvPicPr>
        <p:blipFill>
          <a:blip r:embed="rId7">
            <a:alphaModFix/>
          </a:blip>
          <a:stretch>
            <a:fillRect/>
          </a:stretch>
        </p:blipFill>
        <p:spPr>
          <a:xfrm>
            <a:off x="4073640" y="4463838"/>
            <a:ext cx="1956102" cy="1071666"/>
          </a:xfrm>
          <a:prstGeom prst="rect">
            <a:avLst/>
          </a:prstGeom>
          <a:noFill/>
          <a:ln>
            <a:noFill/>
          </a:ln>
        </p:spPr>
      </p:pic>
      <p:pic>
        <p:nvPicPr>
          <p:cNvPr id="1325" name="Google Shape;1325;p38"/>
          <p:cNvPicPr preferRelativeResize="0"/>
          <p:nvPr/>
        </p:nvPicPr>
        <p:blipFill>
          <a:blip r:embed="rId8">
            <a:alphaModFix/>
          </a:blip>
          <a:stretch>
            <a:fillRect/>
          </a:stretch>
        </p:blipFill>
        <p:spPr>
          <a:xfrm>
            <a:off x="6320119" y="4499426"/>
            <a:ext cx="1902784" cy="1000485"/>
          </a:xfrm>
          <a:prstGeom prst="rect">
            <a:avLst/>
          </a:prstGeom>
          <a:noFill/>
          <a:ln>
            <a:noFill/>
          </a:ln>
        </p:spPr>
      </p:pic>
      <p:pic>
        <p:nvPicPr>
          <p:cNvPr id="1326" name="Google Shape;1326;p38"/>
          <p:cNvPicPr preferRelativeResize="0"/>
          <p:nvPr/>
        </p:nvPicPr>
        <p:blipFill>
          <a:blip r:embed="rId9">
            <a:alphaModFix/>
          </a:blip>
          <a:stretch>
            <a:fillRect/>
          </a:stretch>
        </p:blipFill>
        <p:spPr>
          <a:xfrm>
            <a:off x="8831519" y="4499417"/>
            <a:ext cx="1803248" cy="100048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9"/>
          <p:cNvSpPr txBox="1">
            <a:spLocks noGrp="1"/>
          </p:cNvSpPr>
          <p:nvPr>
            <p:ph type="ctrTitle"/>
          </p:nvPr>
        </p:nvSpPr>
        <p:spPr>
          <a:xfrm>
            <a:off x="0" y="2790712"/>
            <a:ext cx="12192000" cy="572400"/>
          </a:xfrm>
          <a:prstGeom prst="rect">
            <a:avLst/>
          </a:prstGeom>
          <a:noFill/>
          <a:ln>
            <a:noFill/>
          </a:ln>
        </p:spPr>
        <p:txBody>
          <a:bodyPr spcFirstLastPara="1" wrap="square" lIns="0" tIns="45700" rIns="91425" bIns="45700" anchor="t" anchorCtr="0">
            <a:noAutofit/>
          </a:bodyPr>
          <a:lstStyle/>
          <a:p>
            <a:pPr marL="0" lvl="0" indent="0" algn="ctr" rtl="0">
              <a:lnSpc>
                <a:spcPct val="101010"/>
              </a:lnSpc>
              <a:spcBef>
                <a:spcPts val="0"/>
              </a:spcBef>
              <a:spcAft>
                <a:spcPts val="0"/>
              </a:spcAft>
              <a:buClr>
                <a:srgbClr val="262626"/>
              </a:buClr>
              <a:buSzPts val="3960"/>
              <a:buFont typeface="Arial"/>
              <a:buNone/>
            </a:pPr>
            <a:r>
              <a:rPr lang="en-US" sz="3950">
                <a:solidFill>
                  <a:schemeClr val="dk1"/>
                </a:solidFill>
              </a:rPr>
              <a:t>Demo1</a:t>
            </a:r>
            <a:endParaRPr sz="3959"/>
          </a:p>
        </p:txBody>
      </p:sp>
      <p:sp>
        <p:nvSpPr>
          <p:cNvPr id="1332" name="Google Shape;1332;p39"/>
          <p:cNvSpPr txBox="1">
            <a:spLocks noGrp="1"/>
          </p:cNvSpPr>
          <p:nvPr>
            <p:ph type="subTitle" idx="1"/>
          </p:nvPr>
        </p:nvSpPr>
        <p:spPr>
          <a:xfrm>
            <a:off x="1" y="3613382"/>
            <a:ext cx="12192000" cy="462600"/>
          </a:xfrm>
          <a:prstGeom prst="rect">
            <a:avLst/>
          </a:prstGeom>
          <a:noFill/>
          <a:ln>
            <a:noFill/>
          </a:ln>
        </p:spPr>
        <p:txBody>
          <a:bodyPr spcFirstLastPara="1" wrap="square" lIns="0" tIns="45700" rIns="91425" bIns="45700" anchor="t" anchorCtr="0">
            <a:noAutofit/>
          </a:bodyPr>
          <a:lstStyle/>
          <a:p>
            <a:pPr marL="0" lvl="0" indent="0" algn="ctr" rtl="0">
              <a:lnSpc>
                <a:spcPct val="90000"/>
              </a:lnSpc>
              <a:spcBef>
                <a:spcPts val="0"/>
              </a:spcBef>
              <a:spcAft>
                <a:spcPts val="0"/>
              </a:spcAft>
              <a:buClr>
                <a:srgbClr val="595959"/>
              </a:buClr>
              <a:buSzPts val="2000"/>
              <a:buNone/>
            </a:pPr>
            <a:r>
              <a:rPr lang="en-US"/>
              <a:t>Code Deploy </a:t>
            </a:r>
            <a:endParaRPr/>
          </a:p>
          <a:p>
            <a:pPr marL="0" lvl="0" indent="0" algn="l" rtl="0">
              <a:lnSpc>
                <a:spcPct val="90000"/>
              </a:lnSpc>
              <a:spcBef>
                <a:spcPts val="0"/>
              </a:spcBef>
              <a:spcAft>
                <a:spcPts val="0"/>
              </a:spcAft>
              <a:buClr>
                <a:srgbClr val="595959"/>
              </a:buClr>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ctrTitle"/>
          </p:nvPr>
        </p:nvSpPr>
        <p:spPr>
          <a:xfrm>
            <a:off x="0" y="2790712"/>
            <a:ext cx="12192000" cy="572400"/>
          </a:xfrm>
          <a:prstGeom prst="rect">
            <a:avLst/>
          </a:prstGeom>
          <a:noFill/>
          <a:ln>
            <a:noFill/>
          </a:ln>
        </p:spPr>
        <p:txBody>
          <a:bodyPr spcFirstLastPara="1" wrap="square" lIns="0" tIns="45700" rIns="91425" bIns="45700" anchor="t" anchorCtr="0">
            <a:noAutofit/>
          </a:bodyPr>
          <a:lstStyle/>
          <a:p>
            <a:pPr marL="0" lvl="0" indent="0" algn="ctr" rtl="0">
              <a:lnSpc>
                <a:spcPct val="101010"/>
              </a:lnSpc>
              <a:spcBef>
                <a:spcPts val="0"/>
              </a:spcBef>
              <a:spcAft>
                <a:spcPts val="0"/>
              </a:spcAft>
              <a:buClr>
                <a:srgbClr val="262626"/>
              </a:buClr>
              <a:buSzPts val="3960"/>
              <a:buFont typeface="Arial"/>
              <a:buNone/>
            </a:pPr>
            <a:r>
              <a:rPr lang="en-US" sz="3950">
                <a:solidFill>
                  <a:schemeClr val="dk1"/>
                </a:solidFill>
              </a:rPr>
              <a:t>Project 소개</a:t>
            </a:r>
            <a:endParaRPr sz="3959"/>
          </a:p>
        </p:txBody>
      </p:sp>
      <p:sp>
        <p:nvSpPr>
          <p:cNvPr id="95" name="Google Shape;95;p13"/>
          <p:cNvSpPr txBox="1">
            <a:spLocks noGrp="1"/>
          </p:cNvSpPr>
          <p:nvPr>
            <p:ph type="subTitle" idx="1"/>
          </p:nvPr>
        </p:nvSpPr>
        <p:spPr>
          <a:xfrm>
            <a:off x="1" y="3613382"/>
            <a:ext cx="12192000" cy="462600"/>
          </a:xfrm>
          <a:prstGeom prst="rect">
            <a:avLst/>
          </a:prstGeom>
          <a:noFill/>
          <a:ln>
            <a:noFill/>
          </a:ln>
        </p:spPr>
        <p:txBody>
          <a:bodyPr spcFirstLastPara="1" wrap="square" lIns="0" tIns="45700" rIns="91425" bIns="45700" anchor="t" anchorCtr="0">
            <a:noAutofit/>
          </a:bodyPr>
          <a:lstStyle/>
          <a:p>
            <a:pPr marL="0" lvl="0" indent="0" algn="ctr" rtl="0">
              <a:lnSpc>
                <a:spcPct val="90000"/>
              </a:lnSpc>
              <a:spcBef>
                <a:spcPts val="0"/>
              </a:spcBef>
              <a:spcAft>
                <a:spcPts val="0"/>
              </a:spcAft>
              <a:buClr>
                <a:srgbClr val="595959"/>
              </a:buClr>
              <a:buSzPts val="2000"/>
              <a:buNone/>
            </a:pPr>
            <a:endParaRPr/>
          </a:p>
          <a:p>
            <a:pPr marL="0" lvl="0" indent="0" algn="l" rtl="0">
              <a:lnSpc>
                <a:spcPct val="90000"/>
              </a:lnSpc>
              <a:spcBef>
                <a:spcPts val="0"/>
              </a:spcBef>
              <a:spcAft>
                <a:spcPts val="0"/>
              </a:spcAft>
              <a:buClr>
                <a:srgbClr val="595959"/>
              </a:buClr>
              <a:buSzPts val="20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40"/>
          <p:cNvSpPr txBox="1">
            <a:spLocks noGrp="1"/>
          </p:cNvSpPr>
          <p:nvPr>
            <p:ph type="ctrTitle"/>
          </p:nvPr>
        </p:nvSpPr>
        <p:spPr>
          <a:xfrm>
            <a:off x="415026" y="248200"/>
            <a:ext cx="19197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CodeDeploy</a:t>
            </a:r>
            <a:endParaRPr sz="2400" b="1" i="0" u="none" strike="noStrike" cap="none">
              <a:solidFill>
                <a:srgbClr val="262626"/>
              </a:solidFill>
              <a:latin typeface="Arial"/>
              <a:ea typeface="Arial"/>
              <a:cs typeface="Arial"/>
              <a:sym typeface="Arial"/>
            </a:endParaRPr>
          </a:p>
        </p:txBody>
      </p:sp>
      <p:cxnSp>
        <p:nvCxnSpPr>
          <p:cNvPr id="1338" name="Google Shape;1338;p40"/>
          <p:cNvCxnSpPr/>
          <p:nvPr/>
        </p:nvCxnSpPr>
        <p:spPr>
          <a:xfrm>
            <a:off x="2333784" y="188640"/>
            <a:ext cx="0" cy="432000"/>
          </a:xfrm>
          <a:prstGeom prst="straightConnector1">
            <a:avLst/>
          </a:prstGeom>
          <a:noFill/>
          <a:ln w="9525" cap="flat" cmpd="sng">
            <a:solidFill>
              <a:srgbClr val="3F3F3F"/>
            </a:solidFill>
            <a:prstDash val="solid"/>
            <a:miter lim="800000"/>
            <a:headEnd type="none" w="sm" len="sm"/>
            <a:tailEnd type="none" w="sm" len="sm"/>
          </a:ln>
        </p:spPr>
      </p:cxnSp>
      <p:pic>
        <p:nvPicPr>
          <p:cNvPr id="1339" name="Google Shape;1339;p40"/>
          <p:cNvPicPr preferRelativeResize="0"/>
          <p:nvPr/>
        </p:nvPicPr>
        <p:blipFill>
          <a:blip r:embed="rId3">
            <a:alphaModFix/>
          </a:blip>
          <a:stretch>
            <a:fillRect/>
          </a:stretch>
        </p:blipFill>
        <p:spPr>
          <a:xfrm>
            <a:off x="861125" y="1628588"/>
            <a:ext cx="5718649" cy="3277163"/>
          </a:xfrm>
          <a:prstGeom prst="rect">
            <a:avLst/>
          </a:prstGeom>
          <a:noFill/>
          <a:ln>
            <a:noFill/>
          </a:ln>
        </p:spPr>
      </p:pic>
      <p:sp>
        <p:nvSpPr>
          <p:cNvPr id="1340" name="Google Shape;1340;p40"/>
          <p:cNvSpPr txBox="1"/>
          <p:nvPr/>
        </p:nvSpPr>
        <p:spPr>
          <a:xfrm>
            <a:off x="5714700" y="1846238"/>
            <a:ext cx="5113500" cy="15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000" b="1"/>
              <a:t>자동화된 원격 컴퓨팅 서비스</a:t>
            </a:r>
            <a:endParaRPr sz="2000" b="1"/>
          </a:p>
          <a:p>
            <a:pPr marL="0" lvl="0" indent="0" algn="l" rtl="0">
              <a:lnSpc>
                <a:spcPct val="115000"/>
              </a:lnSpc>
              <a:spcBef>
                <a:spcPts val="0"/>
              </a:spcBef>
              <a:spcAft>
                <a:spcPts val="0"/>
              </a:spcAft>
              <a:buNone/>
            </a:pPr>
            <a:endParaRPr sz="2400" b="1"/>
          </a:p>
          <a:p>
            <a:pPr marL="0" lvl="0" indent="0" algn="l" rtl="0">
              <a:lnSpc>
                <a:spcPct val="115000"/>
              </a:lnSpc>
              <a:spcBef>
                <a:spcPts val="0"/>
              </a:spcBef>
              <a:spcAft>
                <a:spcPts val="0"/>
              </a:spcAft>
              <a:buNone/>
            </a:pPr>
            <a:r>
              <a:rPr lang="en-US" sz="1800" b="1"/>
              <a:t>TeamViewer</a:t>
            </a:r>
            <a:r>
              <a:rPr lang="en-US" sz="1800"/>
              <a:t>와 같은 원격 컴퓨팅 서비스로</a:t>
            </a:r>
            <a:endParaRPr sz="1800"/>
          </a:p>
          <a:p>
            <a:pPr marL="0" lvl="0" indent="0" algn="l" rtl="0">
              <a:lnSpc>
                <a:spcPct val="115000"/>
              </a:lnSpc>
              <a:spcBef>
                <a:spcPts val="0"/>
              </a:spcBef>
              <a:spcAft>
                <a:spcPts val="0"/>
              </a:spcAft>
              <a:buNone/>
            </a:pPr>
            <a:r>
              <a:rPr lang="en-US" sz="1800"/>
              <a:t>이벤트의 발생에 따른 절차인 Hook과 </a:t>
            </a:r>
            <a:endParaRPr sz="1800"/>
          </a:p>
          <a:p>
            <a:pPr marL="0" lvl="0" indent="0" algn="l" rtl="0">
              <a:lnSpc>
                <a:spcPct val="115000"/>
              </a:lnSpc>
              <a:spcBef>
                <a:spcPts val="0"/>
              </a:spcBef>
              <a:spcAft>
                <a:spcPts val="0"/>
              </a:spcAft>
              <a:buNone/>
            </a:pPr>
            <a:r>
              <a:rPr lang="en-US" sz="1800"/>
              <a:t>명령어의 집합인 Script를 사용하여</a:t>
            </a:r>
            <a:endParaRPr sz="1800"/>
          </a:p>
          <a:p>
            <a:pPr marL="0" lvl="0" indent="0" algn="l" rtl="0">
              <a:lnSpc>
                <a:spcPct val="115000"/>
              </a:lnSpc>
              <a:spcBef>
                <a:spcPts val="0"/>
              </a:spcBef>
              <a:spcAft>
                <a:spcPts val="0"/>
              </a:spcAft>
              <a:buNone/>
            </a:pPr>
            <a:r>
              <a:rPr lang="en-US" sz="1800">
                <a:solidFill>
                  <a:schemeClr val="dk1"/>
                </a:solidFill>
              </a:rPr>
              <a:t>다수의 대상에게 </a:t>
            </a:r>
            <a:r>
              <a:rPr lang="en-US" sz="1800"/>
              <a:t>동일한 환경을 구성하고</a:t>
            </a:r>
            <a:endParaRPr sz="1800"/>
          </a:p>
          <a:p>
            <a:pPr marL="0" lvl="0" indent="0" algn="l" rtl="0">
              <a:lnSpc>
                <a:spcPct val="115000"/>
              </a:lnSpc>
              <a:spcBef>
                <a:spcPts val="0"/>
              </a:spcBef>
              <a:spcAft>
                <a:spcPts val="0"/>
              </a:spcAft>
              <a:buNone/>
            </a:pPr>
            <a:r>
              <a:rPr lang="en-US" sz="1800"/>
              <a:t>복잡한 프로그램의 설치를 자동화하는 AWS 서비스</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41"/>
          <p:cNvSpPr txBox="1">
            <a:spLocks noGrp="1"/>
          </p:cNvSpPr>
          <p:nvPr>
            <p:ph type="ctrTitle"/>
          </p:nvPr>
        </p:nvSpPr>
        <p:spPr>
          <a:xfrm>
            <a:off x="415026" y="248200"/>
            <a:ext cx="19197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CodeDeploy</a:t>
            </a:r>
            <a:endParaRPr sz="2400" b="1" i="0" u="none" strike="noStrike" cap="none">
              <a:solidFill>
                <a:srgbClr val="262626"/>
              </a:solidFill>
              <a:latin typeface="Arial"/>
              <a:ea typeface="Arial"/>
              <a:cs typeface="Arial"/>
              <a:sym typeface="Arial"/>
            </a:endParaRPr>
          </a:p>
        </p:txBody>
      </p:sp>
      <p:cxnSp>
        <p:nvCxnSpPr>
          <p:cNvPr id="1346" name="Google Shape;1346;p41"/>
          <p:cNvCxnSpPr/>
          <p:nvPr/>
        </p:nvCxnSpPr>
        <p:spPr>
          <a:xfrm>
            <a:off x="2333784" y="188640"/>
            <a:ext cx="0" cy="432000"/>
          </a:xfrm>
          <a:prstGeom prst="straightConnector1">
            <a:avLst/>
          </a:prstGeom>
          <a:noFill/>
          <a:ln w="9525" cap="flat" cmpd="sng">
            <a:solidFill>
              <a:srgbClr val="3F3F3F"/>
            </a:solidFill>
            <a:prstDash val="solid"/>
            <a:miter lim="800000"/>
            <a:headEnd type="none" w="sm" len="sm"/>
            <a:tailEnd type="none" w="sm" len="sm"/>
          </a:ln>
        </p:spPr>
      </p:cxnSp>
      <p:pic>
        <p:nvPicPr>
          <p:cNvPr id="1347" name="Google Shape;1347;p41"/>
          <p:cNvPicPr preferRelativeResize="0"/>
          <p:nvPr/>
        </p:nvPicPr>
        <p:blipFill>
          <a:blip r:embed="rId3">
            <a:alphaModFix/>
          </a:blip>
          <a:stretch>
            <a:fillRect/>
          </a:stretch>
        </p:blipFill>
        <p:spPr>
          <a:xfrm>
            <a:off x="793875" y="1371925"/>
            <a:ext cx="2120850" cy="2120850"/>
          </a:xfrm>
          <a:prstGeom prst="rect">
            <a:avLst/>
          </a:prstGeom>
          <a:noFill/>
          <a:ln>
            <a:noFill/>
          </a:ln>
        </p:spPr>
      </p:pic>
      <p:pic>
        <p:nvPicPr>
          <p:cNvPr id="1348" name="Google Shape;1348;p41"/>
          <p:cNvPicPr preferRelativeResize="0"/>
          <p:nvPr/>
        </p:nvPicPr>
        <p:blipFill>
          <a:blip r:embed="rId3">
            <a:alphaModFix/>
          </a:blip>
          <a:stretch>
            <a:fillRect/>
          </a:stretch>
        </p:blipFill>
        <p:spPr>
          <a:xfrm>
            <a:off x="2914725" y="1371925"/>
            <a:ext cx="2120850" cy="2120850"/>
          </a:xfrm>
          <a:prstGeom prst="rect">
            <a:avLst/>
          </a:prstGeom>
          <a:noFill/>
          <a:ln>
            <a:noFill/>
          </a:ln>
        </p:spPr>
      </p:pic>
      <p:pic>
        <p:nvPicPr>
          <p:cNvPr id="1349" name="Google Shape;1349;p41"/>
          <p:cNvPicPr preferRelativeResize="0"/>
          <p:nvPr/>
        </p:nvPicPr>
        <p:blipFill>
          <a:blip r:embed="rId3">
            <a:alphaModFix/>
          </a:blip>
          <a:stretch>
            <a:fillRect/>
          </a:stretch>
        </p:blipFill>
        <p:spPr>
          <a:xfrm>
            <a:off x="5035575" y="1371925"/>
            <a:ext cx="2120850" cy="2120850"/>
          </a:xfrm>
          <a:prstGeom prst="rect">
            <a:avLst/>
          </a:prstGeom>
          <a:noFill/>
          <a:ln>
            <a:noFill/>
          </a:ln>
        </p:spPr>
      </p:pic>
      <p:pic>
        <p:nvPicPr>
          <p:cNvPr id="1350" name="Google Shape;1350;p41"/>
          <p:cNvPicPr preferRelativeResize="0"/>
          <p:nvPr/>
        </p:nvPicPr>
        <p:blipFill>
          <a:blip r:embed="rId3">
            <a:alphaModFix/>
          </a:blip>
          <a:stretch>
            <a:fillRect/>
          </a:stretch>
        </p:blipFill>
        <p:spPr>
          <a:xfrm>
            <a:off x="7156425" y="1371925"/>
            <a:ext cx="2120850" cy="2120850"/>
          </a:xfrm>
          <a:prstGeom prst="rect">
            <a:avLst/>
          </a:prstGeom>
          <a:noFill/>
          <a:ln>
            <a:noFill/>
          </a:ln>
        </p:spPr>
      </p:pic>
      <p:pic>
        <p:nvPicPr>
          <p:cNvPr id="1351" name="Google Shape;1351;p41"/>
          <p:cNvPicPr preferRelativeResize="0"/>
          <p:nvPr/>
        </p:nvPicPr>
        <p:blipFill>
          <a:blip r:embed="rId3">
            <a:alphaModFix/>
          </a:blip>
          <a:stretch>
            <a:fillRect/>
          </a:stretch>
        </p:blipFill>
        <p:spPr>
          <a:xfrm>
            <a:off x="9277275" y="1371925"/>
            <a:ext cx="2120850" cy="2120850"/>
          </a:xfrm>
          <a:prstGeom prst="rect">
            <a:avLst/>
          </a:prstGeom>
          <a:noFill/>
          <a:ln>
            <a:noFill/>
          </a:ln>
        </p:spPr>
      </p:pic>
      <p:pic>
        <p:nvPicPr>
          <p:cNvPr id="1352" name="Google Shape;1352;p41"/>
          <p:cNvPicPr preferRelativeResize="0"/>
          <p:nvPr/>
        </p:nvPicPr>
        <p:blipFill>
          <a:blip r:embed="rId4">
            <a:alphaModFix/>
          </a:blip>
          <a:stretch>
            <a:fillRect/>
          </a:stretch>
        </p:blipFill>
        <p:spPr>
          <a:xfrm>
            <a:off x="5367175" y="4330775"/>
            <a:ext cx="1457650" cy="1457650"/>
          </a:xfrm>
          <a:prstGeom prst="rect">
            <a:avLst/>
          </a:prstGeom>
          <a:noFill/>
          <a:ln>
            <a:noFill/>
          </a:ln>
        </p:spPr>
      </p:pic>
      <p:cxnSp>
        <p:nvCxnSpPr>
          <p:cNvPr id="1353" name="Google Shape;1353;p41"/>
          <p:cNvCxnSpPr>
            <a:stCxn id="1347" idx="2"/>
            <a:endCxn id="1352" idx="0"/>
          </p:cNvCxnSpPr>
          <p:nvPr/>
        </p:nvCxnSpPr>
        <p:spPr>
          <a:xfrm>
            <a:off x="1854300" y="3492775"/>
            <a:ext cx="4241700" cy="837900"/>
          </a:xfrm>
          <a:prstGeom prst="straightConnector1">
            <a:avLst/>
          </a:prstGeom>
          <a:noFill/>
          <a:ln w="28575" cap="flat" cmpd="sng">
            <a:solidFill>
              <a:schemeClr val="dk2"/>
            </a:solidFill>
            <a:prstDash val="solid"/>
            <a:round/>
            <a:headEnd type="triangle" w="med" len="med"/>
            <a:tailEnd type="triangle" w="med" len="med"/>
          </a:ln>
        </p:spPr>
      </p:cxnSp>
      <p:cxnSp>
        <p:nvCxnSpPr>
          <p:cNvPr id="1354" name="Google Shape;1354;p41"/>
          <p:cNvCxnSpPr>
            <a:stCxn id="1348" idx="2"/>
            <a:endCxn id="1352" idx="0"/>
          </p:cNvCxnSpPr>
          <p:nvPr/>
        </p:nvCxnSpPr>
        <p:spPr>
          <a:xfrm>
            <a:off x="3975150" y="3492775"/>
            <a:ext cx="2121000" cy="837900"/>
          </a:xfrm>
          <a:prstGeom prst="straightConnector1">
            <a:avLst/>
          </a:prstGeom>
          <a:noFill/>
          <a:ln w="28575" cap="flat" cmpd="sng">
            <a:solidFill>
              <a:schemeClr val="dk2"/>
            </a:solidFill>
            <a:prstDash val="solid"/>
            <a:round/>
            <a:headEnd type="triangle" w="med" len="med"/>
            <a:tailEnd type="triangle" w="med" len="med"/>
          </a:ln>
        </p:spPr>
      </p:cxnSp>
      <p:cxnSp>
        <p:nvCxnSpPr>
          <p:cNvPr id="1355" name="Google Shape;1355;p41"/>
          <p:cNvCxnSpPr>
            <a:stCxn id="1349" idx="2"/>
            <a:endCxn id="1352" idx="0"/>
          </p:cNvCxnSpPr>
          <p:nvPr/>
        </p:nvCxnSpPr>
        <p:spPr>
          <a:xfrm>
            <a:off x="6096000" y="3492775"/>
            <a:ext cx="0" cy="837900"/>
          </a:xfrm>
          <a:prstGeom prst="straightConnector1">
            <a:avLst/>
          </a:prstGeom>
          <a:noFill/>
          <a:ln w="28575" cap="flat" cmpd="sng">
            <a:solidFill>
              <a:schemeClr val="dk2"/>
            </a:solidFill>
            <a:prstDash val="solid"/>
            <a:round/>
            <a:headEnd type="triangle" w="med" len="med"/>
            <a:tailEnd type="triangle" w="med" len="med"/>
          </a:ln>
        </p:spPr>
      </p:cxnSp>
      <p:cxnSp>
        <p:nvCxnSpPr>
          <p:cNvPr id="1356" name="Google Shape;1356;p41"/>
          <p:cNvCxnSpPr>
            <a:stCxn id="1352" idx="0"/>
            <a:endCxn id="1350" idx="2"/>
          </p:cNvCxnSpPr>
          <p:nvPr/>
        </p:nvCxnSpPr>
        <p:spPr>
          <a:xfrm rot="10800000" flipH="1">
            <a:off x="6096000" y="3492875"/>
            <a:ext cx="2120700" cy="837900"/>
          </a:xfrm>
          <a:prstGeom prst="straightConnector1">
            <a:avLst/>
          </a:prstGeom>
          <a:noFill/>
          <a:ln w="28575" cap="flat" cmpd="sng">
            <a:solidFill>
              <a:schemeClr val="dk2"/>
            </a:solidFill>
            <a:prstDash val="solid"/>
            <a:round/>
            <a:headEnd type="triangle" w="med" len="med"/>
            <a:tailEnd type="triangle" w="med" len="med"/>
          </a:ln>
        </p:spPr>
      </p:cxnSp>
      <p:cxnSp>
        <p:nvCxnSpPr>
          <p:cNvPr id="1357" name="Google Shape;1357;p41"/>
          <p:cNvCxnSpPr>
            <a:stCxn id="1352" idx="0"/>
            <a:endCxn id="1351" idx="2"/>
          </p:cNvCxnSpPr>
          <p:nvPr/>
        </p:nvCxnSpPr>
        <p:spPr>
          <a:xfrm rot="10800000" flipH="1">
            <a:off x="6096000" y="3492875"/>
            <a:ext cx="4241700" cy="837900"/>
          </a:xfrm>
          <a:prstGeom prst="straightConnector1">
            <a:avLst/>
          </a:prstGeom>
          <a:noFill/>
          <a:ln w="28575" cap="flat" cmpd="sng">
            <a:solidFill>
              <a:schemeClr val="dk2"/>
            </a:solidFill>
            <a:prstDash val="solid"/>
            <a:round/>
            <a:headEnd type="triangle" w="med" len="med"/>
            <a:tailEnd type="triangle" w="med" len="med"/>
          </a:ln>
        </p:spPr>
      </p:cxnSp>
      <p:pic>
        <p:nvPicPr>
          <p:cNvPr id="1358" name="Google Shape;1358;p41"/>
          <p:cNvPicPr preferRelativeResize="0"/>
          <p:nvPr/>
        </p:nvPicPr>
        <p:blipFill>
          <a:blip r:embed="rId5">
            <a:alphaModFix/>
          </a:blip>
          <a:stretch>
            <a:fillRect/>
          </a:stretch>
        </p:blipFill>
        <p:spPr>
          <a:xfrm>
            <a:off x="3578200" y="1870487"/>
            <a:ext cx="793900" cy="793900"/>
          </a:xfrm>
          <a:prstGeom prst="rect">
            <a:avLst/>
          </a:prstGeom>
          <a:noFill/>
          <a:ln>
            <a:noFill/>
          </a:ln>
        </p:spPr>
      </p:pic>
      <p:pic>
        <p:nvPicPr>
          <p:cNvPr id="1359" name="Google Shape;1359;p41"/>
          <p:cNvPicPr preferRelativeResize="0"/>
          <p:nvPr/>
        </p:nvPicPr>
        <p:blipFill>
          <a:blip r:embed="rId6">
            <a:alphaModFix/>
          </a:blip>
          <a:stretch>
            <a:fillRect/>
          </a:stretch>
        </p:blipFill>
        <p:spPr>
          <a:xfrm>
            <a:off x="1540800" y="901179"/>
            <a:ext cx="793914" cy="793921"/>
          </a:xfrm>
          <a:prstGeom prst="rect">
            <a:avLst/>
          </a:prstGeom>
          <a:noFill/>
          <a:ln>
            <a:noFill/>
          </a:ln>
        </p:spPr>
      </p:pic>
      <p:pic>
        <p:nvPicPr>
          <p:cNvPr id="1360" name="Google Shape;1360;p41"/>
          <p:cNvPicPr preferRelativeResize="0"/>
          <p:nvPr/>
        </p:nvPicPr>
        <p:blipFill>
          <a:blip r:embed="rId6">
            <a:alphaModFix/>
          </a:blip>
          <a:stretch>
            <a:fillRect/>
          </a:stretch>
        </p:blipFill>
        <p:spPr>
          <a:xfrm>
            <a:off x="3578188" y="901179"/>
            <a:ext cx="793914" cy="793921"/>
          </a:xfrm>
          <a:prstGeom prst="rect">
            <a:avLst/>
          </a:prstGeom>
          <a:noFill/>
          <a:ln>
            <a:noFill/>
          </a:ln>
        </p:spPr>
      </p:pic>
      <p:pic>
        <p:nvPicPr>
          <p:cNvPr id="1361" name="Google Shape;1361;p41"/>
          <p:cNvPicPr preferRelativeResize="0"/>
          <p:nvPr/>
        </p:nvPicPr>
        <p:blipFill>
          <a:blip r:embed="rId6">
            <a:alphaModFix/>
          </a:blip>
          <a:stretch>
            <a:fillRect/>
          </a:stretch>
        </p:blipFill>
        <p:spPr>
          <a:xfrm>
            <a:off x="5699038" y="901179"/>
            <a:ext cx="793914" cy="793921"/>
          </a:xfrm>
          <a:prstGeom prst="rect">
            <a:avLst/>
          </a:prstGeom>
          <a:noFill/>
          <a:ln>
            <a:noFill/>
          </a:ln>
        </p:spPr>
      </p:pic>
      <p:pic>
        <p:nvPicPr>
          <p:cNvPr id="1362" name="Google Shape;1362;p41"/>
          <p:cNvPicPr preferRelativeResize="0"/>
          <p:nvPr/>
        </p:nvPicPr>
        <p:blipFill>
          <a:blip r:embed="rId5">
            <a:alphaModFix/>
          </a:blip>
          <a:stretch>
            <a:fillRect/>
          </a:stretch>
        </p:blipFill>
        <p:spPr>
          <a:xfrm>
            <a:off x="7819900" y="1870487"/>
            <a:ext cx="793900" cy="793900"/>
          </a:xfrm>
          <a:prstGeom prst="rect">
            <a:avLst/>
          </a:prstGeom>
          <a:noFill/>
          <a:ln>
            <a:noFill/>
          </a:ln>
        </p:spPr>
      </p:pic>
      <p:pic>
        <p:nvPicPr>
          <p:cNvPr id="1363" name="Google Shape;1363;p41"/>
          <p:cNvPicPr preferRelativeResize="0"/>
          <p:nvPr/>
        </p:nvPicPr>
        <p:blipFill>
          <a:blip r:embed="rId6">
            <a:alphaModFix/>
          </a:blip>
          <a:stretch>
            <a:fillRect/>
          </a:stretch>
        </p:blipFill>
        <p:spPr>
          <a:xfrm>
            <a:off x="7819888" y="901179"/>
            <a:ext cx="793914" cy="793921"/>
          </a:xfrm>
          <a:prstGeom prst="rect">
            <a:avLst/>
          </a:prstGeom>
          <a:noFill/>
          <a:ln>
            <a:noFill/>
          </a:ln>
        </p:spPr>
      </p:pic>
      <p:pic>
        <p:nvPicPr>
          <p:cNvPr id="1364" name="Google Shape;1364;p41"/>
          <p:cNvPicPr preferRelativeResize="0"/>
          <p:nvPr/>
        </p:nvPicPr>
        <p:blipFill>
          <a:blip r:embed="rId6">
            <a:alphaModFix/>
          </a:blip>
          <a:stretch>
            <a:fillRect/>
          </a:stretch>
        </p:blipFill>
        <p:spPr>
          <a:xfrm>
            <a:off x="9940738" y="901179"/>
            <a:ext cx="793914" cy="793921"/>
          </a:xfrm>
          <a:prstGeom prst="rect">
            <a:avLst/>
          </a:prstGeom>
          <a:noFill/>
          <a:ln>
            <a:noFill/>
          </a:ln>
        </p:spPr>
      </p:pic>
      <p:pic>
        <p:nvPicPr>
          <p:cNvPr id="1365" name="Google Shape;1365;p41"/>
          <p:cNvPicPr preferRelativeResize="0"/>
          <p:nvPr/>
        </p:nvPicPr>
        <p:blipFill>
          <a:blip r:embed="rId7">
            <a:alphaModFix/>
          </a:blip>
          <a:stretch>
            <a:fillRect/>
          </a:stretch>
        </p:blipFill>
        <p:spPr>
          <a:xfrm>
            <a:off x="5807244" y="5577803"/>
            <a:ext cx="577500" cy="577500"/>
          </a:xfrm>
          <a:prstGeom prst="rect">
            <a:avLst/>
          </a:prstGeom>
          <a:noFill/>
          <a:ln>
            <a:noFill/>
          </a:ln>
        </p:spPr>
      </p:pic>
      <p:pic>
        <p:nvPicPr>
          <p:cNvPr id="1366" name="Google Shape;1366;p41"/>
          <p:cNvPicPr preferRelativeResize="0"/>
          <p:nvPr/>
        </p:nvPicPr>
        <p:blipFill>
          <a:blip r:embed="rId8">
            <a:alphaModFix/>
          </a:blip>
          <a:stretch>
            <a:fillRect/>
          </a:stretch>
        </p:blipFill>
        <p:spPr>
          <a:xfrm>
            <a:off x="1435338" y="1870475"/>
            <a:ext cx="837900" cy="837900"/>
          </a:xfrm>
          <a:prstGeom prst="rect">
            <a:avLst/>
          </a:prstGeom>
          <a:noFill/>
          <a:ln>
            <a:noFill/>
          </a:ln>
        </p:spPr>
      </p:pic>
      <p:pic>
        <p:nvPicPr>
          <p:cNvPr id="1367" name="Google Shape;1367;p41"/>
          <p:cNvPicPr preferRelativeResize="0"/>
          <p:nvPr/>
        </p:nvPicPr>
        <p:blipFill>
          <a:blip r:embed="rId8">
            <a:alphaModFix/>
          </a:blip>
          <a:stretch>
            <a:fillRect/>
          </a:stretch>
        </p:blipFill>
        <p:spPr>
          <a:xfrm>
            <a:off x="5677038" y="1870475"/>
            <a:ext cx="837900" cy="837900"/>
          </a:xfrm>
          <a:prstGeom prst="rect">
            <a:avLst/>
          </a:prstGeom>
          <a:noFill/>
          <a:ln>
            <a:noFill/>
          </a:ln>
        </p:spPr>
      </p:pic>
      <p:pic>
        <p:nvPicPr>
          <p:cNvPr id="1368" name="Google Shape;1368;p41"/>
          <p:cNvPicPr preferRelativeResize="0"/>
          <p:nvPr/>
        </p:nvPicPr>
        <p:blipFill>
          <a:blip r:embed="rId8">
            <a:alphaModFix/>
          </a:blip>
          <a:stretch>
            <a:fillRect/>
          </a:stretch>
        </p:blipFill>
        <p:spPr>
          <a:xfrm>
            <a:off x="9918738" y="1870475"/>
            <a:ext cx="837900" cy="837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42"/>
          <p:cNvSpPr txBox="1">
            <a:spLocks noGrp="1"/>
          </p:cNvSpPr>
          <p:nvPr>
            <p:ph type="ctrTitle"/>
          </p:nvPr>
        </p:nvSpPr>
        <p:spPr>
          <a:xfrm>
            <a:off x="415026" y="248200"/>
            <a:ext cx="19197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CodeDeploy</a:t>
            </a:r>
            <a:endParaRPr sz="2400" b="1" i="0" u="none" strike="noStrike" cap="none">
              <a:solidFill>
                <a:srgbClr val="262626"/>
              </a:solidFill>
              <a:latin typeface="Arial"/>
              <a:ea typeface="Arial"/>
              <a:cs typeface="Arial"/>
              <a:sym typeface="Arial"/>
            </a:endParaRPr>
          </a:p>
        </p:txBody>
      </p:sp>
      <p:cxnSp>
        <p:nvCxnSpPr>
          <p:cNvPr id="1374" name="Google Shape;1374;p42"/>
          <p:cNvCxnSpPr/>
          <p:nvPr/>
        </p:nvCxnSpPr>
        <p:spPr>
          <a:xfrm>
            <a:off x="2333784" y="188640"/>
            <a:ext cx="0" cy="432000"/>
          </a:xfrm>
          <a:prstGeom prst="straightConnector1">
            <a:avLst/>
          </a:prstGeom>
          <a:noFill/>
          <a:ln w="9525" cap="flat" cmpd="sng">
            <a:solidFill>
              <a:srgbClr val="3F3F3F"/>
            </a:solidFill>
            <a:prstDash val="solid"/>
            <a:miter lim="800000"/>
            <a:headEnd type="none" w="sm" len="sm"/>
            <a:tailEnd type="none" w="sm" len="sm"/>
          </a:ln>
        </p:spPr>
      </p:cxnSp>
      <p:pic>
        <p:nvPicPr>
          <p:cNvPr id="1375" name="Google Shape;1375;p42"/>
          <p:cNvPicPr preferRelativeResize="0"/>
          <p:nvPr/>
        </p:nvPicPr>
        <p:blipFill rotWithShape="1">
          <a:blip r:embed="rId3">
            <a:alphaModFix/>
          </a:blip>
          <a:srcRect l="27102" t="12485" r="29254" b="9236"/>
          <a:stretch/>
        </p:blipFill>
        <p:spPr>
          <a:xfrm>
            <a:off x="5538312" y="3804351"/>
            <a:ext cx="1115364" cy="1146388"/>
          </a:xfrm>
          <a:prstGeom prst="rect">
            <a:avLst/>
          </a:prstGeom>
          <a:noFill/>
          <a:ln>
            <a:noFill/>
          </a:ln>
        </p:spPr>
      </p:pic>
      <p:pic>
        <p:nvPicPr>
          <p:cNvPr id="1376" name="Google Shape;1376;p42"/>
          <p:cNvPicPr preferRelativeResize="0"/>
          <p:nvPr/>
        </p:nvPicPr>
        <p:blipFill>
          <a:blip r:embed="rId4">
            <a:alphaModFix/>
          </a:blip>
          <a:stretch>
            <a:fillRect/>
          </a:stretch>
        </p:blipFill>
        <p:spPr>
          <a:xfrm>
            <a:off x="793875" y="996725"/>
            <a:ext cx="2120850" cy="2120850"/>
          </a:xfrm>
          <a:prstGeom prst="rect">
            <a:avLst/>
          </a:prstGeom>
          <a:noFill/>
          <a:ln>
            <a:noFill/>
          </a:ln>
        </p:spPr>
      </p:pic>
      <p:pic>
        <p:nvPicPr>
          <p:cNvPr id="1377" name="Google Shape;1377;p42"/>
          <p:cNvPicPr preferRelativeResize="0"/>
          <p:nvPr/>
        </p:nvPicPr>
        <p:blipFill>
          <a:blip r:embed="rId4">
            <a:alphaModFix/>
          </a:blip>
          <a:stretch>
            <a:fillRect/>
          </a:stretch>
        </p:blipFill>
        <p:spPr>
          <a:xfrm>
            <a:off x="2914725" y="996725"/>
            <a:ext cx="2120850" cy="2120850"/>
          </a:xfrm>
          <a:prstGeom prst="rect">
            <a:avLst/>
          </a:prstGeom>
          <a:noFill/>
          <a:ln>
            <a:noFill/>
          </a:ln>
        </p:spPr>
      </p:pic>
      <p:pic>
        <p:nvPicPr>
          <p:cNvPr id="1378" name="Google Shape;1378;p42"/>
          <p:cNvPicPr preferRelativeResize="0"/>
          <p:nvPr/>
        </p:nvPicPr>
        <p:blipFill>
          <a:blip r:embed="rId4">
            <a:alphaModFix/>
          </a:blip>
          <a:stretch>
            <a:fillRect/>
          </a:stretch>
        </p:blipFill>
        <p:spPr>
          <a:xfrm>
            <a:off x="5035575" y="996725"/>
            <a:ext cx="2120850" cy="2120850"/>
          </a:xfrm>
          <a:prstGeom prst="rect">
            <a:avLst/>
          </a:prstGeom>
          <a:noFill/>
          <a:ln>
            <a:noFill/>
          </a:ln>
        </p:spPr>
      </p:pic>
      <p:pic>
        <p:nvPicPr>
          <p:cNvPr id="1379" name="Google Shape;1379;p42"/>
          <p:cNvPicPr preferRelativeResize="0"/>
          <p:nvPr/>
        </p:nvPicPr>
        <p:blipFill>
          <a:blip r:embed="rId4">
            <a:alphaModFix/>
          </a:blip>
          <a:stretch>
            <a:fillRect/>
          </a:stretch>
        </p:blipFill>
        <p:spPr>
          <a:xfrm>
            <a:off x="7156425" y="996725"/>
            <a:ext cx="2120850" cy="2120850"/>
          </a:xfrm>
          <a:prstGeom prst="rect">
            <a:avLst/>
          </a:prstGeom>
          <a:noFill/>
          <a:ln>
            <a:noFill/>
          </a:ln>
        </p:spPr>
      </p:pic>
      <p:pic>
        <p:nvPicPr>
          <p:cNvPr id="1380" name="Google Shape;1380;p42"/>
          <p:cNvPicPr preferRelativeResize="0"/>
          <p:nvPr/>
        </p:nvPicPr>
        <p:blipFill>
          <a:blip r:embed="rId4">
            <a:alphaModFix/>
          </a:blip>
          <a:stretch>
            <a:fillRect/>
          </a:stretch>
        </p:blipFill>
        <p:spPr>
          <a:xfrm>
            <a:off x="9277275" y="996725"/>
            <a:ext cx="2120850" cy="2120850"/>
          </a:xfrm>
          <a:prstGeom prst="rect">
            <a:avLst/>
          </a:prstGeom>
          <a:noFill/>
          <a:ln>
            <a:noFill/>
          </a:ln>
        </p:spPr>
      </p:pic>
      <p:cxnSp>
        <p:nvCxnSpPr>
          <p:cNvPr id="1381" name="Google Shape;1381;p42"/>
          <p:cNvCxnSpPr>
            <a:stCxn id="1376" idx="2"/>
            <a:endCxn id="1375" idx="0"/>
          </p:cNvCxnSpPr>
          <p:nvPr/>
        </p:nvCxnSpPr>
        <p:spPr>
          <a:xfrm>
            <a:off x="1854300" y="3117575"/>
            <a:ext cx="4241700" cy="686700"/>
          </a:xfrm>
          <a:prstGeom prst="straightConnector1">
            <a:avLst/>
          </a:prstGeom>
          <a:noFill/>
          <a:ln w="28575" cap="flat" cmpd="sng">
            <a:solidFill>
              <a:schemeClr val="dk2"/>
            </a:solidFill>
            <a:prstDash val="solid"/>
            <a:round/>
            <a:headEnd type="triangle" w="med" len="med"/>
            <a:tailEnd type="triangle" w="med" len="med"/>
          </a:ln>
        </p:spPr>
      </p:cxnSp>
      <p:cxnSp>
        <p:nvCxnSpPr>
          <p:cNvPr id="1382" name="Google Shape;1382;p42"/>
          <p:cNvCxnSpPr>
            <a:stCxn id="1377" idx="2"/>
            <a:endCxn id="1375" idx="0"/>
          </p:cNvCxnSpPr>
          <p:nvPr/>
        </p:nvCxnSpPr>
        <p:spPr>
          <a:xfrm>
            <a:off x="3975150" y="3117575"/>
            <a:ext cx="2120700" cy="686700"/>
          </a:xfrm>
          <a:prstGeom prst="straightConnector1">
            <a:avLst/>
          </a:prstGeom>
          <a:noFill/>
          <a:ln w="28575" cap="flat" cmpd="sng">
            <a:solidFill>
              <a:schemeClr val="dk2"/>
            </a:solidFill>
            <a:prstDash val="solid"/>
            <a:round/>
            <a:headEnd type="triangle" w="med" len="med"/>
            <a:tailEnd type="triangle" w="med" len="med"/>
          </a:ln>
        </p:spPr>
      </p:cxnSp>
      <p:cxnSp>
        <p:nvCxnSpPr>
          <p:cNvPr id="1383" name="Google Shape;1383;p42"/>
          <p:cNvCxnSpPr>
            <a:stCxn id="1378" idx="2"/>
            <a:endCxn id="1375" idx="0"/>
          </p:cNvCxnSpPr>
          <p:nvPr/>
        </p:nvCxnSpPr>
        <p:spPr>
          <a:xfrm>
            <a:off x="6096000" y="3117575"/>
            <a:ext cx="0" cy="686700"/>
          </a:xfrm>
          <a:prstGeom prst="straightConnector1">
            <a:avLst/>
          </a:prstGeom>
          <a:noFill/>
          <a:ln w="28575" cap="flat" cmpd="sng">
            <a:solidFill>
              <a:schemeClr val="dk2"/>
            </a:solidFill>
            <a:prstDash val="solid"/>
            <a:round/>
            <a:headEnd type="triangle" w="med" len="med"/>
            <a:tailEnd type="triangle" w="med" len="med"/>
          </a:ln>
        </p:spPr>
      </p:cxnSp>
      <p:cxnSp>
        <p:nvCxnSpPr>
          <p:cNvPr id="1384" name="Google Shape;1384;p42"/>
          <p:cNvCxnSpPr>
            <a:stCxn id="1375" idx="0"/>
            <a:endCxn id="1379" idx="2"/>
          </p:cNvCxnSpPr>
          <p:nvPr/>
        </p:nvCxnSpPr>
        <p:spPr>
          <a:xfrm rot="10800000" flipH="1">
            <a:off x="6095994" y="3117651"/>
            <a:ext cx="2121000" cy="686700"/>
          </a:xfrm>
          <a:prstGeom prst="straightConnector1">
            <a:avLst/>
          </a:prstGeom>
          <a:noFill/>
          <a:ln w="28575" cap="flat" cmpd="sng">
            <a:solidFill>
              <a:schemeClr val="dk2"/>
            </a:solidFill>
            <a:prstDash val="solid"/>
            <a:round/>
            <a:headEnd type="triangle" w="med" len="med"/>
            <a:tailEnd type="triangle" w="med" len="med"/>
          </a:ln>
        </p:spPr>
      </p:cxnSp>
      <p:cxnSp>
        <p:nvCxnSpPr>
          <p:cNvPr id="1385" name="Google Shape;1385;p42"/>
          <p:cNvCxnSpPr>
            <a:stCxn id="1375" idx="0"/>
            <a:endCxn id="1380" idx="2"/>
          </p:cNvCxnSpPr>
          <p:nvPr/>
        </p:nvCxnSpPr>
        <p:spPr>
          <a:xfrm rot="10800000" flipH="1">
            <a:off x="6095994" y="3117651"/>
            <a:ext cx="4241700" cy="686700"/>
          </a:xfrm>
          <a:prstGeom prst="straightConnector1">
            <a:avLst/>
          </a:prstGeom>
          <a:noFill/>
          <a:ln w="28575" cap="flat" cmpd="sng">
            <a:solidFill>
              <a:schemeClr val="dk2"/>
            </a:solidFill>
            <a:prstDash val="solid"/>
            <a:round/>
            <a:headEnd type="triangle" w="med" len="med"/>
            <a:tailEnd type="triangle" w="med" len="med"/>
          </a:ln>
        </p:spPr>
      </p:cxnSp>
      <p:pic>
        <p:nvPicPr>
          <p:cNvPr id="1386" name="Google Shape;1386;p42"/>
          <p:cNvPicPr preferRelativeResize="0"/>
          <p:nvPr/>
        </p:nvPicPr>
        <p:blipFill>
          <a:blip r:embed="rId5">
            <a:alphaModFix/>
          </a:blip>
          <a:stretch>
            <a:fillRect/>
          </a:stretch>
        </p:blipFill>
        <p:spPr>
          <a:xfrm>
            <a:off x="5348650" y="4648425"/>
            <a:ext cx="1494675" cy="1494675"/>
          </a:xfrm>
          <a:prstGeom prst="rect">
            <a:avLst/>
          </a:prstGeom>
          <a:noFill/>
          <a:ln>
            <a:noFill/>
          </a:ln>
        </p:spPr>
      </p:pic>
      <p:pic>
        <p:nvPicPr>
          <p:cNvPr id="1387" name="Google Shape;1387;p42"/>
          <p:cNvPicPr preferRelativeResize="0"/>
          <p:nvPr/>
        </p:nvPicPr>
        <p:blipFill>
          <a:blip r:embed="rId6">
            <a:alphaModFix/>
          </a:blip>
          <a:stretch>
            <a:fillRect/>
          </a:stretch>
        </p:blipFill>
        <p:spPr>
          <a:xfrm>
            <a:off x="1435338" y="1518337"/>
            <a:ext cx="837900" cy="837900"/>
          </a:xfrm>
          <a:prstGeom prst="rect">
            <a:avLst/>
          </a:prstGeom>
          <a:noFill/>
          <a:ln>
            <a:noFill/>
          </a:ln>
        </p:spPr>
      </p:pic>
      <p:pic>
        <p:nvPicPr>
          <p:cNvPr id="1388" name="Google Shape;1388;p42"/>
          <p:cNvPicPr preferRelativeResize="0"/>
          <p:nvPr/>
        </p:nvPicPr>
        <p:blipFill>
          <a:blip r:embed="rId6">
            <a:alphaModFix/>
          </a:blip>
          <a:stretch>
            <a:fillRect/>
          </a:stretch>
        </p:blipFill>
        <p:spPr>
          <a:xfrm>
            <a:off x="3556188" y="1518337"/>
            <a:ext cx="837900" cy="837900"/>
          </a:xfrm>
          <a:prstGeom prst="rect">
            <a:avLst/>
          </a:prstGeom>
          <a:noFill/>
          <a:ln>
            <a:noFill/>
          </a:ln>
        </p:spPr>
      </p:pic>
      <p:pic>
        <p:nvPicPr>
          <p:cNvPr id="1389" name="Google Shape;1389;p42"/>
          <p:cNvPicPr preferRelativeResize="0"/>
          <p:nvPr/>
        </p:nvPicPr>
        <p:blipFill>
          <a:blip r:embed="rId6">
            <a:alphaModFix/>
          </a:blip>
          <a:stretch>
            <a:fillRect/>
          </a:stretch>
        </p:blipFill>
        <p:spPr>
          <a:xfrm>
            <a:off x="5677038" y="1518337"/>
            <a:ext cx="837900" cy="837900"/>
          </a:xfrm>
          <a:prstGeom prst="rect">
            <a:avLst/>
          </a:prstGeom>
          <a:noFill/>
          <a:ln>
            <a:noFill/>
          </a:ln>
        </p:spPr>
      </p:pic>
      <p:pic>
        <p:nvPicPr>
          <p:cNvPr id="1390" name="Google Shape;1390;p42"/>
          <p:cNvPicPr preferRelativeResize="0"/>
          <p:nvPr/>
        </p:nvPicPr>
        <p:blipFill>
          <a:blip r:embed="rId6">
            <a:alphaModFix/>
          </a:blip>
          <a:stretch>
            <a:fillRect/>
          </a:stretch>
        </p:blipFill>
        <p:spPr>
          <a:xfrm>
            <a:off x="7797888" y="1518337"/>
            <a:ext cx="837900" cy="837900"/>
          </a:xfrm>
          <a:prstGeom prst="rect">
            <a:avLst/>
          </a:prstGeom>
          <a:noFill/>
          <a:ln>
            <a:noFill/>
          </a:ln>
        </p:spPr>
      </p:pic>
      <p:pic>
        <p:nvPicPr>
          <p:cNvPr id="1391" name="Google Shape;1391;p42"/>
          <p:cNvPicPr preferRelativeResize="0"/>
          <p:nvPr/>
        </p:nvPicPr>
        <p:blipFill>
          <a:blip r:embed="rId6">
            <a:alphaModFix/>
          </a:blip>
          <a:stretch>
            <a:fillRect/>
          </a:stretch>
        </p:blipFill>
        <p:spPr>
          <a:xfrm>
            <a:off x="9918738" y="1518337"/>
            <a:ext cx="837900" cy="837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1395"/>
        <p:cNvGrpSpPr/>
        <p:nvPr/>
      </p:nvGrpSpPr>
      <p:grpSpPr>
        <a:xfrm>
          <a:off x="0" y="0"/>
          <a:ext cx="0" cy="0"/>
          <a:chOff x="0" y="0"/>
          <a:chExt cx="0" cy="0"/>
        </a:xfrm>
      </p:grpSpPr>
      <p:sp>
        <p:nvSpPr>
          <p:cNvPr id="1396" name="Google Shape;1396;p43"/>
          <p:cNvSpPr txBox="1">
            <a:spLocks noGrp="1"/>
          </p:cNvSpPr>
          <p:nvPr>
            <p:ph type="ctrTitle"/>
          </p:nvPr>
        </p:nvSpPr>
        <p:spPr>
          <a:xfrm>
            <a:off x="415026" y="248200"/>
            <a:ext cx="19197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CodeDeploy</a:t>
            </a:r>
            <a:endParaRPr sz="2400" b="1" i="0" u="none" strike="noStrike" cap="none">
              <a:solidFill>
                <a:srgbClr val="262626"/>
              </a:solidFill>
              <a:latin typeface="Arial"/>
              <a:ea typeface="Arial"/>
              <a:cs typeface="Arial"/>
              <a:sym typeface="Arial"/>
            </a:endParaRPr>
          </a:p>
        </p:txBody>
      </p:sp>
      <p:sp>
        <p:nvSpPr>
          <p:cNvPr id="1397" name="Google Shape;1397;p43"/>
          <p:cNvSpPr txBox="1"/>
          <p:nvPr/>
        </p:nvSpPr>
        <p:spPr>
          <a:xfrm>
            <a:off x="2497668"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Front-end Non-CodeDeploy</a:t>
            </a:r>
            <a:endParaRPr sz="1800" b="0" i="0" u="none" strike="noStrike" cap="none">
              <a:solidFill>
                <a:srgbClr val="7F7F7F"/>
              </a:solidFill>
              <a:latin typeface="Arial"/>
              <a:ea typeface="Arial"/>
              <a:cs typeface="Arial"/>
              <a:sym typeface="Arial"/>
            </a:endParaRPr>
          </a:p>
        </p:txBody>
      </p:sp>
      <p:cxnSp>
        <p:nvCxnSpPr>
          <p:cNvPr id="1398" name="Google Shape;1398;p43"/>
          <p:cNvCxnSpPr/>
          <p:nvPr/>
        </p:nvCxnSpPr>
        <p:spPr>
          <a:xfrm>
            <a:off x="2333784" y="188640"/>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399" name="Google Shape;1399;p43"/>
          <p:cNvSpPr txBox="1"/>
          <p:nvPr/>
        </p:nvSpPr>
        <p:spPr>
          <a:xfrm>
            <a:off x="833800" y="1209000"/>
            <a:ext cx="6858000" cy="46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t>애플리케이션 배포를 위한 Script</a:t>
            </a:r>
            <a:endParaRPr sz="1600" b="1"/>
          </a:p>
          <a:p>
            <a:pPr marL="0" lvl="0" indent="0" algn="l" rtl="0">
              <a:spcBef>
                <a:spcPts val="0"/>
              </a:spcBef>
              <a:spcAft>
                <a:spcPts val="0"/>
              </a:spcAft>
              <a:buNone/>
            </a:pPr>
            <a:r>
              <a:rPr lang="en-US" sz="1600"/>
              <a:t>cd $HOME</a:t>
            </a:r>
            <a:endParaRPr sz="1600"/>
          </a:p>
          <a:p>
            <a:pPr marL="0" lvl="0" indent="0" algn="l" rtl="0">
              <a:spcBef>
                <a:spcPts val="0"/>
              </a:spcBef>
              <a:spcAft>
                <a:spcPts val="0"/>
              </a:spcAft>
              <a:buNone/>
            </a:pPr>
            <a:r>
              <a:rPr lang="en-US" sz="1600"/>
              <a:t>git clone https://github.com/bsp-incubation/booking-ui</a:t>
            </a:r>
            <a:endParaRPr sz="1600"/>
          </a:p>
          <a:p>
            <a:pPr marL="0" lvl="0" indent="0" algn="l" rtl="0">
              <a:spcBef>
                <a:spcPts val="0"/>
              </a:spcBef>
              <a:spcAft>
                <a:spcPts val="0"/>
              </a:spcAft>
              <a:buNone/>
            </a:pPr>
            <a:r>
              <a:rPr lang="en-US" sz="1600"/>
              <a:t>cd /home/ec2-user/front</a:t>
            </a:r>
            <a:endParaRPr sz="1600"/>
          </a:p>
          <a:p>
            <a:pPr marL="0" lvl="0" indent="0" algn="l" rtl="0">
              <a:spcBef>
                <a:spcPts val="0"/>
              </a:spcBef>
              <a:spcAft>
                <a:spcPts val="0"/>
              </a:spcAft>
              <a:buNone/>
            </a:pPr>
            <a:r>
              <a:rPr lang="en-US" sz="1600"/>
              <a:t>npm install .</a:t>
            </a:r>
            <a:endParaRPr sz="1600"/>
          </a:p>
          <a:p>
            <a:pPr marL="0" lvl="0" indent="0" algn="l" rtl="0">
              <a:spcBef>
                <a:spcPts val="0"/>
              </a:spcBef>
              <a:spcAft>
                <a:spcPts val="0"/>
              </a:spcAft>
              <a:buNone/>
            </a:pPr>
            <a:r>
              <a:rPr lang="en-US" sz="1600"/>
              <a:t>sudo mv $HOME/front/scripts/devops_front.service /etc/systemd/system</a:t>
            </a:r>
            <a:endParaRPr sz="1600"/>
          </a:p>
          <a:p>
            <a:pPr marL="0" lvl="0" indent="0" algn="l" rtl="0">
              <a:spcBef>
                <a:spcPts val="0"/>
              </a:spcBef>
              <a:spcAft>
                <a:spcPts val="0"/>
              </a:spcAft>
              <a:buNone/>
            </a:pPr>
            <a:r>
              <a:rPr lang="en-US" sz="1600"/>
              <a:t>sudo mv $HOME/front/scripts/devops_router.service /etc/systemd/system</a:t>
            </a:r>
            <a:endParaRPr sz="1600"/>
          </a:p>
          <a:p>
            <a:pPr marL="0" lvl="0" indent="0" algn="l" rtl="0">
              <a:spcBef>
                <a:spcPts val="0"/>
              </a:spcBef>
              <a:spcAft>
                <a:spcPts val="0"/>
              </a:spcAft>
              <a:buNone/>
            </a:pPr>
            <a:r>
              <a:rPr lang="en-US" sz="1600"/>
              <a:t>sudo systemctl daemon-reload</a:t>
            </a:r>
            <a:endParaRPr sz="1600"/>
          </a:p>
          <a:p>
            <a:pPr marL="0" lvl="0" indent="0" algn="l" rtl="0">
              <a:spcBef>
                <a:spcPts val="0"/>
              </a:spcBef>
              <a:spcAft>
                <a:spcPts val="0"/>
              </a:spcAft>
              <a:buNone/>
            </a:pPr>
            <a:r>
              <a:rPr lang="en-US" sz="1600"/>
              <a:t>sudo systemctl start devops_front devops_router</a:t>
            </a:r>
            <a:endParaRPr sz="1600"/>
          </a:p>
          <a:p>
            <a:pPr marL="0" lvl="0" indent="0" algn="l" rtl="0">
              <a:spcBef>
                <a:spcPts val="0"/>
              </a:spcBef>
              <a:spcAft>
                <a:spcPts val="0"/>
              </a:spcAft>
              <a:buNone/>
            </a:pPr>
            <a:r>
              <a:rPr lang="en-US" sz="1600"/>
              <a:t>sudo systemctl enable </a:t>
            </a:r>
            <a:r>
              <a:rPr lang="en-US" sz="1600">
                <a:solidFill>
                  <a:schemeClr val="dk1"/>
                </a:solidFill>
              </a:rPr>
              <a:t>devops_front devops_router</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US" sz="1600" b="1">
                <a:solidFill>
                  <a:schemeClr val="dk1"/>
                </a:solidFill>
              </a:rPr>
              <a:t>애플리케이션 중지를 위한 Script</a:t>
            </a:r>
            <a:endParaRPr sz="1600" b="1">
              <a:solidFill>
                <a:schemeClr val="dk1"/>
              </a:solidFill>
            </a:endParaRPr>
          </a:p>
          <a:p>
            <a:pPr marL="0" lvl="0" indent="0" algn="l" rtl="0">
              <a:spcBef>
                <a:spcPts val="0"/>
              </a:spcBef>
              <a:spcAft>
                <a:spcPts val="0"/>
              </a:spcAft>
              <a:buNone/>
            </a:pPr>
            <a:r>
              <a:rPr lang="en-US" sz="1600">
                <a:solidFill>
                  <a:schemeClr val="dk1"/>
                </a:solidFill>
              </a:rPr>
              <a:t>sudo systemctl stop devops_front devops_router</a:t>
            </a:r>
            <a:endParaRPr sz="1600">
              <a:solidFill>
                <a:schemeClr val="dk1"/>
              </a:solidFill>
            </a:endParaRPr>
          </a:p>
          <a:p>
            <a:pPr marL="0" lvl="0" indent="0" algn="l" rtl="0">
              <a:spcBef>
                <a:spcPts val="0"/>
              </a:spcBef>
              <a:spcAft>
                <a:spcPts val="0"/>
              </a:spcAft>
              <a:buNone/>
            </a:pPr>
            <a:r>
              <a:rPr lang="en-US" sz="1600">
                <a:solidFill>
                  <a:schemeClr val="dk1"/>
                </a:solidFill>
              </a:rPr>
              <a:t>chmod 777 /home/ec2-user/front --recursive</a:t>
            </a:r>
            <a:endParaRPr sz="1600">
              <a:solidFill>
                <a:schemeClr val="dk1"/>
              </a:solidFill>
            </a:endParaRPr>
          </a:p>
          <a:p>
            <a:pPr marL="0" lvl="0" indent="0" algn="l" rtl="0">
              <a:spcBef>
                <a:spcPts val="0"/>
              </a:spcBef>
              <a:spcAft>
                <a:spcPts val="0"/>
              </a:spcAft>
              <a:buNone/>
            </a:pPr>
            <a:r>
              <a:rPr lang="en-US" sz="1600">
                <a:solidFill>
                  <a:schemeClr val="dk1"/>
                </a:solidFill>
              </a:rPr>
              <a:t>chown 777 /home/ec20user/front --recursive</a:t>
            </a:r>
            <a:endParaRPr sz="1600">
              <a:solidFill>
                <a:schemeClr val="dk1"/>
              </a:solidFill>
            </a:endParaRPr>
          </a:p>
          <a:p>
            <a:pPr marL="0" lvl="0" indent="0" algn="l" rtl="0">
              <a:spcBef>
                <a:spcPts val="0"/>
              </a:spcBef>
              <a:spcAft>
                <a:spcPts val="0"/>
              </a:spcAft>
              <a:buNone/>
            </a:pPr>
            <a:r>
              <a:rPr lang="en-US" sz="1600">
                <a:solidFill>
                  <a:schemeClr val="dk1"/>
                </a:solidFill>
              </a:rPr>
              <a:t>rm -rf /home/ec2-user/front</a:t>
            </a:r>
            <a:endParaRPr sz="1600">
              <a:solidFill>
                <a:schemeClr val="dk1"/>
              </a:solidFill>
            </a:endParaRPr>
          </a:p>
        </p:txBody>
      </p:sp>
      <p:sp>
        <p:nvSpPr>
          <p:cNvPr id="1400" name="Google Shape;1400;p43"/>
          <p:cNvSpPr txBox="1"/>
          <p:nvPr/>
        </p:nvSpPr>
        <p:spPr>
          <a:xfrm>
            <a:off x="6983075" y="1209000"/>
            <a:ext cx="3314400" cy="7005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a:t>*각 인스턴스에 개발자/운영자가 명령어를 </a:t>
            </a:r>
            <a:endParaRPr/>
          </a:p>
          <a:p>
            <a:pPr marL="0" lvl="0" indent="0" algn="r" rtl="0">
              <a:lnSpc>
                <a:spcPct val="115000"/>
              </a:lnSpc>
              <a:spcBef>
                <a:spcPts val="0"/>
              </a:spcBef>
              <a:spcAft>
                <a:spcPts val="0"/>
              </a:spcAft>
              <a:buNone/>
            </a:pPr>
            <a:r>
              <a:rPr lang="en-US"/>
              <a:t>instance의 단계에 맞춰 직접 입력하여 설치/실행한다.</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1404"/>
        <p:cNvGrpSpPr/>
        <p:nvPr/>
      </p:nvGrpSpPr>
      <p:grpSpPr>
        <a:xfrm>
          <a:off x="0" y="0"/>
          <a:ext cx="0" cy="0"/>
          <a:chOff x="0" y="0"/>
          <a:chExt cx="0" cy="0"/>
        </a:xfrm>
      </p:grpSpPr>
      <p:sp>
        <p:nvSpPr>
          <p:cNvPr id="1405" name="Google Shape;1405;p44"/>
          <p:cNvSpPr txBox="1">
            <a:spLocks noGrp="1"/>
          </p:cNvSpPr>
          <p:nvPr>
            <p:ph type="ctrTitle"/>
          </p:nvPr>
        </p:nvSpPr>
        <p:spPr>
          <a:xfrm>
            <a:off x="415026" y="248200"/>
            <a:ext cx="19197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CodeDeploy</a:t>
            </a:r>
            <a:endParaRPr sz="2400" b="1" i="0" u="none" strike="noStrike" cap="none">
              <a:solidFill>
                <a:srgbClr val="262626"/>
              </a:solidFill>
              <a:latin typeface="Arial"/>
              <a:ea typeface="Arial"/>
              <a:cs typeface="Arial"/>
              <a:sym typeface="Arial"/>
            </a:endParaRPr>
          </a:p>
        </p:txBody>
      </p:sp>
      <p:sp>
        <p:nvSpPr>
          <p:cNvPr id="1406" name="Google Shape;1406;p44"/>
          <p:cNvSpPr txBox="1"/>
          <p:nvPr/>
        </p:nvSpPr>
        <p:spPr>
          <a:xfrm>
            <a:off x="2497668"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Back-end Non-CodeDeploy</a:t>
            </a:r>
            <a:endParaRPr sz="1800" b="0" i="0" u="none" strike="noStrike" cap="none">
              <a:solidFill>
                <a:srgbClr val="7F7F7F"/>
              </a:solidFill>
              <a:latin typeface="Arial"/>
              <a:ea typeface="Arial"/>
              <a:cs typeface="Arial"/>
              <a:sym typeface="Arial"/>
            </a:endParaRPr>
          </a:p>
        </p:txBody>
      </p:sp>
      <p:cxnSp>
        <p:nvCxnSpPr>
          <p:cNvPr id="1407" name="Google Shape;1407;p44"/>
          <p:cNvCxnSpPr/>
          <p:nvPr/>
        </p:nvCxnSpPr>
        <p:spPr>
          <a:xfrm>
            <a:off x="2333784" y="188640"/>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408" name="Google Shape;1408;p44"/>
          <p:cNvSpPr txBox="1"/>
          <p:nvPr/>
        </p:nvSpPr>
        <p:spPr>
          <a:xfrm>
            <a:off x="833800" y="1209000"/>
            <a:ext cx="6858000" cy="46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t>애플리케이션 배포를 위한 Script</a:t>
            </a:r>
            <a:endParaRPr sz="1600" b="1"/>
          </a:p>
          <a:p>
            <a:pPr marL="0" lvl="0" indent="0" algn="l" rtl="0">
              <a:spcBef>
                <a:spcPts val="0"/>
              </a:spcBef>
              <a:spcAft>
                <a:spcPts val="0"/>
              </a:spcAft>
              <a:buNone/>
            </a:pPr>
            <a:r>
              <a:rPr lang="en-US" sz="1600"/>
              <a:t>cd $HOME</a:t>
            </a:r>
            <a:endParaRPr sz="1600"/>
          </a:p>
          <a:p>
            <a:pPr marL="0" lvl="0" indent="0" algn="l" rtl="0">
              <a:spcBef>
                <a:spcPts val="0"/>
              </a:spcBef>
              <a:spcAft>
                <a:spcPts val="0"/>
              </a:spcAft>
              <a:buNone/>
            </a:pPr>
            <a:r>
              <a:rPr lang="en-US" sz="1600"/>
              <a:t>aws s3 cp s3://landingproject/back.tar ./</a:t>
            </a:r>
            <a:endParaRPr sz="1600"/>
          </a:p>
          <a:p>
            <a:pPr marL="0" lvl="0" indent="0" algn="l" rtl="0">
              <a:spcBef>
                <a:spcPts val="0"/>
              </a:spcBef>
              <a:spcAft>
                <a:spcPts val="0"/>
              </a:spcAft>
              <a:buNone/>
            </a:pPr>
            <a:r>
              <a:rPr lang="en-US" sz="1600"/>
              <a:t>sudo mv $HOME/scripts/devops_back.service /etc/systemd/system</a:t>
            </a:r>
            <a:endParaRPr sz="1600"/>
          </a:p>
          <a:p>
            <a:pPr marL="0" lvl="0" indent="0" algn="l" rtl="0">
              <a:spcBef>
                <a:spcPts val="0"/>
              </a:spcBef>
              <a:spcAft>
                <a:spcPts val="0"/>
              </a:spcAft>
              <a:buNone/>
            </a:pPr>
            <a:r>
              <a:rPr lang="en-US" sz="1600"/>
              <a:t>sudo systemctl daemon-reload</a:t>
            </a:r>
            <a:endParaRPr sz="1600"/>
          </a:p>
          <a:p>
            <a:pPr marL="0" lvl="0" indent="0" algn="l" rtl="0">
              <a:spcBef>
                <a:spcPts val="0"/>
              </a:spcBef>
              <a:spcAft>
                <a:spcPts val="0"/>
              </a:spcAft>
              <a:buNone/>
            </a:pPr>
            <a:r>
              <a:rPr lang="en-US" sz="1600"/>
              <a:t>sudo systemctl start devops_back</a:t>
            </a:r>
            <a:endParaRPr sz="1600"/>
          </a:p>
          <a:p>
            <a:pPr marL="0" lvl="0" indent="0" algn="l" rtl="0">
              <a:spcBef>
                <a:spcPts val="0"/>
              </a:spcBef>
              <a:spcAft>
                <a:spcPts val="0"/>
              </a:spcAft>
              <a:buNone/>
            </a:pPr>
            <a:r>
              <a:rPr lang="en-US" sz="1600"/>
              <a:t>sudo systemctl enable </a:t>
            </a:r>
            <a:r>
              <a:rPr lang="en-US" sz="1600">
                <a:solidFill>
                  <a:schemeClr val="dk1"/>
                </a:solidFill>
              </a:rPr>
              <a:t>devops_back</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US" sz="1600" b="1">
                <a:solidFill>
                  <a:schemeClr val="dk1"/>
                </a:solidFill>
              </a:rPr>
              <a:t>애플리케이션 중지를 위한 Script</a:t>
            </a:r>
            <a:endParaRPr sz="1600" b="1">
              <a:solidFill>
                <a:schemeClr val="dk1"/>
              </a:solidFill>
            </a:endParaRPr>
          </a:p>
          <a:p>
            <a:pPr marL="0" lvl="0" indent="0" algn="l" rtl="0">
              <a:spcBef>
                <a:spcPts val="0"/>
              </a:spcBef>
              <a:spcAft>
                <a:spcPts val="0"/>
              </a:spcAft>
              <a:buNone/>
            </a:pPr>
            <a:r>
              <a:rPr lang="en-US" sz="1600">
                <a:solidFill>
                  <a:schemeClr val="dk1"/>
                </a:solidFill>
              </a:rPr>
              <a:t>sudo systemctl stop devops_back</a:t>
            </a:r>
            <a:endParaRPr sz="1600">
              <a:solidFill>
                <a:schemeClr val="dk1"/>
              </a:solidFill>
            </a:endParaRPr>
          </a:p>
          <a:p>
            <a:pPr marL="0" lvl="0" indent="0" algn="l" rtl="0">
              <a:spcBef>
                <a:spcPts val="0"/>
              </a:spcBef>
              <a:spcAft>
                <a:spcPts val="0"/>
              </a:spcAft>
              <a:buNone/>
            </a:pPr>
            <a:r>
              <a:rPr lang="en-US" sz="1600">
                <a:solidFill>
                  <a:schemeClr val="dk1"/>
                </a:solidFill>
              </a:rPr>
              <a:t>rm -rf *.jar scripts</a:t>
            </a:r>
            <a:endParaRPr sz="1600">
              <a:solidFill>
                <a:schemeClr val="dk1"/>
              </a:solidFill>
            </a:endParaRPr>
          </a:p>
        </p:txBody>
      </p:sp>
      <p:sp>
        <p:nvSpPr>
          <p:cNvPr id="1409" name="Google Shape;1409;p44"/>
          <p:cNvSpPr txBox="1"/>
          <p:nvPr/>
        </p:nvSpPr>
        <p:spPr>
          <a:xfrm>
            <a:off x="6983075" y="1209000"/>
            <a:ext cx="3314400" cy="7005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a:t>*각 인스턴스에 개발자/운영자가 명령어를 </a:t>
            </a:r>
            <a:endParaRPr/>
          </a:p>
          <a:p>
            <a:pPr marL="0" lvl="0" indent="0" algn="r" rtl="0">
              <a:lnSpc>
                <a:spcPct val="115000"/>
              </a:lnSpc>
              <a:spcBef>
                <a:spcPts val="0"/>
              </a:spcBef>
              <a:spcAft>
                <a:spcPts val="0"/>
              </a:spcAft>
              <a:buNone/>
            </a:pPr>
            <a:r>
              <a:rPr lang="en-US">
                <a:solidFill>
                  <a:schemeClr val="dk1"/>
                </a:solidFill>
              </a:rPr>
              <a:t>instance의 단계에 맞춰 </a:t>
            </a:r>
            <a:r>
              <a:rPr lang="en-US"/>
              <a:t>직접 입력하여 설치/실행한다.</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pic>
        <p:nvPicPr>
          <p:cNvPr id="1414" name="Google Shape;1414;p45"/>
          <p:cNvPicPr preferRelativeResize="0"/>
          <p:nvPr/>
        </p:nvPicPr>
        <p:blipFill rotWithShape="1">
          <a:blip r:embed="rId3">
            <a:alphaModFix/>
          </a:blip>
          <a:srcRect l="27102" t="12485" r="29254" b="9236"/>
          <a:stretch/>
        </p:blipFill>
        <p:spPr>
          <a:xfrm>
            <a:off x="5261053" y="1150228"/>
            <a:ext cx="1669900" cy="1716350"/>
          </a:xfrm>
          <a:prstGeom prst="rect">
            <a:avLst/>
          </a:prstGeom>
          <a:noFill/>
          <a:ln>
            <a:noFill/>
          </a:ln>
        </p:spPr>
      </p:pic>
      <p:sp>
        <p:nvSpPr>
          <p:cNvPr id="1415" name="Google Shape;1415;p45"/>
          <p:cNvSpPr/>
          <p:nvPr/>
        </p:nvSpPr>
        <p:spPr>
          <a:xfrm>
            <a:off x="887800" y="3964425"/>
            <a:ext cx="1919700" cy="1075800"/>
          </a:xfrm>
          <a:prstGeom prst="rect">
            <a:avLst/>
          </a:prstGeom>
          <a:solidFill>
            <a:srgbClr val="EAD1DC"/>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500" b="1">
                <a:solidFill>
                  <a:schemeClr val="dk1"/>
                </a:solidFill>
              </a:rPr>
              <a:t>BeforeInstall Hook</a:t>
            </a:r>
            <a:endParaRPr/>
          </a:p>
        </p:txBody>
      </p:sp>
      <p:sp>
        <p:nvSpPr>
          <p:cNvPr id="1416" name="Google Shape;1416;p45"/>
          <p:cNvSpPr/>
          <p:nvPr/>
        </p:nvSpPr>
        <p:spPr>
          <a:xfrm>
            <a:off x="3065675" y="3964425"/>
            <a:ext cx="1919700" cy="1075800"/>
          </a:xfrm>
          <a:prstGeom prst="rect">
            <a:avLst/>
          </a:prstGeom>
          <a:solidFill>
            <a:srgbClr val="D9D2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a:solidFill>
                  <a:schemeClr val="dk1"/>
                </a:solidFill>
              </a:rPr>
              <a:t>File Hook</a:t>
            </a:r>
            <a:endParaRPr sz="1500" b="1">
              <a:solidFill>
                <a:schemeClr val="dk1"/>
              </a:solidFill>
            </a:endParaRPr>
          </a:p>
        </p:txBody>
      </p:sp>
      <p:sp>
        <p:nvSpPr>
          <p:cNvPr id="1417" name="Google Shape;1417;p45"/>
          <p:cNvSpPr/>
          <p:nvPr/>
        </p:nvSpPr>
        <p:spPr>
          <a:xfrm>
            <a:off x="686700" y="2713075"/>
            <a:ext cx="10818600" cy="2605500"/>
          </a:xfrm>
          <a:prstGeom prst="upArrowCallout">
            <a:avLst>
              <a:gd name="adj1" fmla="val 41512"/>
              <a:gd name="adj2" fmla="val 39157"/>
              <a:gd name="adj3" fmla="val 21201"/>
              <a:gd name="adj4" fmla="val 66798"/>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5"/>
          <p:cNvSpPr txBox="1">
            <a:spLocks noGrp="1"/>
          </p:cNvSpPr>
          <p:nvPr>
            <p:ph type="ctrTitle"/>
          </p:nvPr>
        </p:nvSpPr>
        <p:spPr>
          <a:xfrm>
            <a:off x="415026" y="248200"/>
            <a:ext cx="19197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CodeDeploy</a:t>
            </a:r>
            <a:endParaRPr sz="2400" b="1" i="0" u="none" strike="noStrike" cap="none">
              <a:solidFill>
                <a:srgbClr val="262626"/>
              </a:solidFill>
              <a:latin typeface="Arial"/>
              <a:ea typeface="Arial"/>
              <a:cs typeface="Arial"/>
              <a:sym typeface="Arial"/>
            </a:endParaRPr>
          </a:p>
        </p:txBody>
      </p:sp>
      <p:sp>
        <p:nvSpPr>
          <p:cNvPr id="1419" name="Google Shape;1419;p45"/>
          <p:cNvSpPr/>
          <p:nvPr/>
        </p:nvSpPr>
        <p:spPr>
          <a:xfrm>
            <a:off x="5243550" y="3964425"/>
            <a:ext cx="1812300" cy="1075800"/>
          </a:xfrm>
          <a:prstGeom prst="rect">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500" b="1">
                <a:solidFill>
                  <a:schemeClr val="dk1"/>
                </a:solidFill>
              </a:rPr>
              <a:t>AfterInstall Hook</a:t>
            </a:r>
            <a:endParaRPr/>
          </a:p>
        </p:txBody>
      </p:sp>
      <p:sp>
        <p:nvSpPr>
          <p:cNvPr id="1420" name="Google Shape;1420;p45"/>
          <p:cNvSpPr/>
          <p:nvPr/>
        </p:nvSpPr>
        <p:spPr>
          <a:xfrm>
            <a:off x="7314025" y="3964425"/>
            <a:ext cx="1812300" cy="10758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500" b="1">
                <a:solidFill>
                  <a:schemeClr val="dk1"/>
                </a:solidFill>
              </a:rPr>
              <a:t>ApplicationStart Hook</a:t>
            </a:r>
            <a:endParaRPr sz="1500">
              <a:solidFill>
                <a:schemeClr val="dk1"/>
              </a:solidFill>
            </a:endParaRPr>
          </a:p>
        </p:txBody>
      </p:sp>
      <p:sp>
        <p:nvSpPr>
          <p:cNvPr id="1421" name="Google Shape;1421;p45"/>
          <p:cNvSpPr/>
          <p:nvPr/>
        </p:nvSpPr>
        <p:spPr>
          <a:xfrm>
            <a:off x="9384500" y="3964425"/>
            <a:ext cx="1919700" cy="10758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500" b="1">
                <a:solidFill>
                  <a:schemeClr val="dk1"/>
                </a:solidFill>
              </a:rPr>
              <a:t>ApplicationStop Hook</a:t>
            </a:r>
            <a:endParaRPr/>
          </a:p>
        </p:txBody>
      </p:sp>
      <p:sp>
        <p:nvSpPr>
          <p:cNvPr id="1422" name="Google Shape;1422;p45"/>
          <p:cNvSpPr txBox="1"/>
          <p:nvPr/>
        </p:nvSpPr>
        <p:spPr>
          <a:xfrm>
            <a:off x="2497668"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Front-end CodeDeploy</a:t>
            </a:r>
            <a:endParaRPr sz="1800" b="0" i="0" u="none" strike="noStrike" cap="none">
              <a:solidFill>
                <a:srgbClr val="7F7F7F"/>
              </a:solidFill>
              <a:latin typeface="Arial"/>
              <a:ea typeface="Arial"/>
              <a:cs typeface="Arial"/>
              <a:sym typeface="Arial"/>
            </a:endParaRPr>
          </a:p>
        </p:txBody>
      </p:sp>
      <p:cxnSp>
        <p:nvCxnSpPr>
          <p:cNvPr id="1423" name="Google Shape;1423;p45"/>
          <p:cNvCxnSpPr/>
          <p:nvPr/>
        </p:nvCxnSpPr>
        <p:spPr>
          <a:xfrm>
            <a:off x="2333784" y="188640"/>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424" name="Google Shape;1424;p45"/>
          <p:cNvSpPr txBox="1"/>
          <p:nvPr/>
        </p:nvSpPr>
        <p:spPr>
          <a:xfrm>
            <a:off x="3148050" y="5465325"/>
            <a:ext cx="6003300" cy="70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700" b="1"/>
              <a:t>appspec.yml</a:t>
            </a:r>
            <a:endParaRPr sz="17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1428"/>
        <p:cNvGrpSpPr/>
        <p:nvPr/>
      </p:nvGrpSpPr>
      <p:grpSpPr>
        <a:xfrm>
          <a:off x="0" y="0"/>
          <a:ext cx="0" cy="0"/>
          <a:chOff x="0" y="0"/>
          <a:chExt cx="0" cy="0"/>
        </a:xfrm>
      </p:grpSpPr>
      <p:sp>
        <p:nvSpPr>
          <p:cNvPr id="1429" name="Google Shape;1429;p46"/>
          <p:cNvSpPr txBox="1">
            <a:spLocks noGrp="1"/>
          </p:cNvSpPr>
          <p:nvPr>
            <p:ph type="ctrTitle"/>
          </p:nvPr>
        </p:nvSpPr>
        <p:spPr>
          <a:xfrm>
            <a:off x="415026" y="248200"/>
            <a:ext cx="19197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CodeDeploy</a:t>
            </a:r>
            <a:endParaRPr sz="2400" b="1" i="0" u="none" strike="noStrike" cap="none">
              <a:solidFill>
                <a:srgbClr val="262626"/>
              </a:solidFill>
              <a:latin typeface="Arial"/>
              <a:ea typeface="Arial"/>
              <a:cs typeface="Arial"/>
              <a:sym typeface="Arial"/>
            </a:endParaRPr>
          </a:p>
        </p:txBody>
      </p:sp>
      <p:sp>
        <p:nvSpPr>
          <p:cNvPr id="1430" name="Google Shape;1430;p46"/>
          <p:cNvSpPr/>
          <p:nvPr/>
        </p:nvSpPr>
        <p:spPr>
          <a:xfrm>
            <a:off x="852325" y="1204450"/>
            <a:ext cx="10487400" cy="604500"/>
          </a:xfrm>
          <a:prstGeom prst="rect">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500" b="1">
                <a:solidFill>
                  <a:schemeClr val="dk1"/>
                </a:solidFill>
              </a:rPr>
              <a:t>BeforeInstall Hook</a:t>
            </a:r>
            <a:endParaRPr sz="1500" b="1">
              <a:solidFill>
                <a:schemeClr val="dk1"/>
              </a:solidFill>
            </a:endParaRPr>
          </a:p>
          <a:p>
            <a:pPr marL="0" lvl="0" indent="0" algn="l" rtl="0">
              <a:spcBef>
                <a:spcPts val="0"/>
              </a:spcBef>
              <a:spcAft>
                <a:spcPts val="0"/>
              </a:spcAft>
              <a:buNone/>
            </a:pPr>
            <a:r>
              <a:rPr lang="en-US" sz="1500">
                <a:solidFill>
                  <a:schemeClr val="dk1"/>
                </a:solidFill>
              </a:rPr>
              <a:t>rm [dir]</a:t>
            </a:r>
            <a:endParaRPr/>
          </a:p>
        </p:txBody>
      </p:sp>
      <p:sp>
        <p:nvSpPr>
          <p:cNvPr id="1431" name="Google Shape;1431;p46"/>
          <p:cNvSpPr/>
          <p:nvPr/>
        </p:nvSpPr>
        <p:spPr>
          <a:xfrm>
            <a:off x="852325" y="2163250"/>
            <a:ext cx="10487400" cy="15531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500" b="1">
                <a:solidFill>
                  <a:schemeClr val="dk1"/>
                </a:solidFill>
              </a:rPr>
              <a:t>AfterInstall Hook</a:t>
            </a:r>
            <a:endParaRPr sz="1500" b="1">
              <a:solidFill>
                <a:schemeClr val="dk1"/>
              </a:solidFill>
            </a:endParaRPr>
          </a:p>
          <a:p>
            <a:pPr marL="0" lvl="0" indent="0" algn="l" rtl="0">
              <a:spcBef>
                <a:spcPts val="0"/>
              </a:spcBef>
              <a:spcAft>
                <a:spcPts val="0"/>
              </a:spcAft>
              <a:buClr>
                <a:schemeClr val="dk1"/>
              </a:buClr>
              <a:buSzPts val="1100"/>
              <a:buFont typeface="Arial"/>
              <a:buNone/>
            </a:pPr>
            <a:r>
              <a:rPr lang="en-US" sz="1500">
                <a:solidFill>
                  <a:schemeClr val="dk1"/>
                </a:solidFill>
              </a:rPr>
              <a:t>cd [dir]</a:t>
            </a:r>
            <a:endParaRPr sz="1500">
              <a:solidFill>
                <a:schemeClr val="dk1"/>
              </a:solidFill>
            </a:endParaRPr>
          </a:p>
          <a:p>
            <a:pPr marL="0" lvl="0" indent="0" algn="l" rtl="0">
              <a:spcBef>
                <a:spcPts val="0"/>
              </a:spcBef>
              <a:spcAft>
                <a:spcPts val="0"/>
              </a:spcAft>
              <a:buClr>
                <a:schemeClr val="dk1"/>
              </a:buClr>
              <a:buSzPts val="1100"/>
              <a:buFont typeface="Arial"/>
              <a:buNone/>
            </a:pPr>
            <a:r>
              <a:rPr lang="en-US" sz="1500">
                <a:solidFill>
                  <a:schemeClr val="dk1"/>
                </a:solidFill>
              </a:rPr>
              <a:t>npm install .</a:t>
            </a:r>
            <a:endParaRPr sz="1500">
              <a:solidFill>
                <a:schemeClr val="dk1"/>
              </a:solidFill>
            </a:endParaRPr>
          </a:p>
          <a:p>
            <a:pPr marL="0" lvl="0" indent="0" algn="l" rtl="0">
              <a:spcBef>
                <a:spcPts val="0"/>
              </a:spcBef>
              <a:spcAft>
                <a:spcPts val="0"/>
              </a:spcAft>
              <a:buClr>
                <a:schemeClr val="dk1"/>
              </a:buClr>
              <a:buSzPts val="1100"/>
              <a:buFont typeface="Arial"/>
              <a:buNone/>
            </a:pPr>
            <a:r>
              <a:rPr lang="en-US" sz="1500">
                <a:solidFill>
                  <a:schemeClr val="dk1"/>
                </a:solidFill>
              </a:rPr>
              <a:t>sudo mv $HOME/front/scripts/devops_front.service /etc/systemd/system</a:t>
            </a:r>
            <a:endParaRPr sz="1500">
              <a:solidFill>
                <a:schemeClr val="dk1"/>
              </a:solidFill>
            </a:endParaRPr>
          </a:p>
          <a:p>
            <a:pPr marL="0" lvl="0" indent="0" algn="l" rtl="0">
              <a:spcBef>
                <a:spcPts val="0"/>
              </a:spcBef>
              <a:spcAft>
                <a:spcPts val="0"/>
              </a:spcAft>
              <a:buClr>
                <a:schemeClr val="dk1"/>
              </a:buClr>
              <a:buSzPts val="1100"/>
              <a:buFont typeface="Arial"/>
              <a:buNone/>
            </a:pPr>
            <a:r>
              <a:rPr lang="en-US" sz="1500">
                <a:solidFill>
                  <a:schemeClr val="dk1"/>
                </a:solidFill>
              </a:rPr>
              <a:t>sudo mv $HOME/front/scripts/devops_router.service /etc/systemd/system</a:t>
            </a:r>
            <a:endParaRPr sz="1500">
              <a:solidFill>
                <a:schemeClr val="dk1"/>
              </a:solidFill>
            </a:endParaRPr>
          </a:p>
          <a:p>
            <a:pPr marL="0" lvl="0" indent="0" algn="l" rtl="0">
              <a:spcBef>
                <a:spcPts val="0"/>
              </a:spcBef>
              <a:spcAft>
                <a:spcPts val="0"/>
              </a:spcAft>
              <a:buNone/>
            </a:pPr>
            <a:r>
              <a:rPr lang="en-US" sz="1500">
                <a:solidFill>
                  <a:schemeClr val="dk1"/>
                </a:solidFill>
              </a:rPr>
              <a:t>sudo systemctl daemon-reload</a:t>
            </a:r>
            <a:endParaRPr/>
          </a:p>
        </p:txBody>
      </p:sp>
      <p:sp>
        <p:nvSpPr>
          <p:cNvPr id="1432" name="Google Shape;1432;p46"/>
          <p:cNvSpPr/>
          <p:nvPr/>
        </p:nvSpPr>
        <p:spPr>
          <a:xfrm>
            <a:off x="852325" y="3716350"/>
            <a:ext cx="10487400" cy="8859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500" b="1">
                <a:solidFill>
                  <a:schemeClr val="dk1"/>
                </a:solidFill>
              </a:rPr>
              <a:t>ApplicationStart Hook</a:t>
            </a:r>
            <a:endParaRPr sz="1500" b="1">
              <a:solidFill>
                <a:schemeClr val="dk1"/>
              </a:solidFill>
            </a:endParaRPr>
          </a:p>
          <a:p>
            <a:pPr marL="0" lvl="0" indent="0" algn="l" rtl="0">
              <a:spcBef>
                <a:spcPts val="0"/>
              </a:spcBef>
              <a:spcAft>
                <a:spcPts val="0"/>
              </a:spcAft>
              <a:buClr>
                <a:schemeClr val="dk1"/>
              </a:buClr>
              <a:buSzPts val="1100"/>
              <a:buFont typeface="Arial"/>
              <a:buNone/>
            </a:pPr>
            <a:r>
              <a:rPr lang="en-US" sz="1500">
                <a:solidFill>
                  <a:schemeClr val="dk1"/>
                </a:solidFill>
              </a:rPr>
              <a:t>sudo systemctl start devops_front devops_router</a:t>
            </a:r>
            <a:endParaRPr sz="1500">
              <a:solidFill>
                <a:schemeClr val="dk1"/>
              </a:solidFill>
            </a:endParaRPr>
          </a:p>
          <a:p>
            <a:pPr marL="0" lvl="0" indent="0" algn="l" rtl="0">
              <a:spcBef>
                <a:spcPts val="0"/>
              </a:spcBef>
              <a:spcAft>
                <a:spcPts val="0"/>
              </a:spcAft>
              <a:buClr>
                <a:schemeClr val="dk1"/>
              </a:buClr>
              <a:buSzPts val="1100"/>
              <a:buFont typeface="Arial"/>
              <a:buNone/>
            </a:pPr>
            <a:r>
              <a:rPr lang="en-US" sz="1500">
                <a:solidFill>
                  <a:schemeClr val="dk1"/>
                </a:solidFill>
              </a:rPr>
              <a:t>sudo systemctl enable devops_front devops_router</a:t>
            </a:r>
            <a:endParaRPr sz="1500">
              <a:solidFill>
                <a:schemeClr val="dk1"/>
              </a:solidFill>
            </a:endParaRPr>
          </a:p>
        </p:txBody>
      </p:sp>
      <p:sp>
        <p:nvSpPr>
          <p:cNvPr id="1433" name="Google Shape;1433;p46"/>
          <p:cNvSpPr/>
          <p:nvPr/>
        </p:nvSpPr>
        <p:spPr>
          <a:xfrm>
            <a:off x="852325" y="4602250"/>
            <a:ext cx="10487400" cy="13548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500" b="1">
                <a:solidFill>
                  <a:schemeClr val="dk1"/>
                </a:solidFill>
              </a:rPr>
              <a:t>ApplicationStop Hook</a:t>
            </a:r>
            <a:endParaRPr sz="1500" b="1">
              <a:solidFill>
                <a:schemeClr val="dk1"/>
              </a:solidFill>
            </a:endParaRPr>
          </a:p>
          <a:p>
            <a:pPr marL="0" lvl="0" indent="0" algn="l" rtl="0">
              <a:spcBef>
                <a:spcPts val="0"/>
              </a:spcBef>
              <a:spcAft>
                <a:spcPts val="0"/>
              </a:spcAft>
              <a:buClr>
                <a:schemeClr val="dk1"/>
              </a:buClr>
              <a:buSzPts val="1100"/>
              <a:buFont typeface="Arial"/>
              <a:buNone/>
            </a:pPr>
            <a:r>
              <a:rPr lang="en-US" sz="1500">
                <a:solidFill>
                  <a:schemeClr val="dk1"/>
                </a:solidFill>
              </a:rPr>
              <a:t>sudo systemctl stop devops_front devops_router</a:t>
            </a:r>
            <a:endParaRPr sz="1500">
              <a:solidFill>
                <a:schemeClr val="dk1"/>
              </a:solidFill>
            </a:endParaRPr>
          </a:p>
          <a:p>
            <a:pPr marL="0" lvl="0" indent="0" algn="l" rtl="0">
              <a:spcBef>
                <a:spcPts val="0"/>
              </a:spcBef>
              <a:spcAft>
                <a:spcPts val="0"/>
              </a:spcAft>
              <a:buClr>
                <a:schemeClr val="dk1"/>
              </a:buClr>
              <a:buSzPts val="1100"/>
              <a:buFont typeface="Arial"/>
              <a:buNone/>
            </a:pPr>
            <a:r>
              <a:rPr lang="en-US" sz="1500">
                <a:solidFill>
                  <a:schemeClr val="dk1"/>
                </a:solidFill>
              </a:rPr>
              <a:t>chmod 777 /home/ec2-user/front --recursive</a:t>
            </a:r>
            <a:endParaRPr sz="1500">
              <a:solidFill>
                <a:schemeClr val="dk1"/>
              </a:solidFill>
            </a:endParaRPr>
          </a:p>
          <a:p>
            <a:pPr marL="0" lvl="0" indent="0" algn="l" rtl="0">
              <a:spcBef>
                <a:spcPts val="0"/>
              </a:spcBef>
              <a:spcAft>
                <a:spcPts val="0"/>
              </a:spcAft>
              <a:buClr>
                <a:schemeClr val="dk1"/>
              </a:buClr>
              <a:buSzPts val="1100"/>
              <a:buFont typeface="Arial"/>
              <a:buNone/>
            </a:pPr>
            <a:r>
              <a:rPr lang="en-US" sz="1500">
                <a:solidFill>
                  <a:schemeClr val="dk1"/>
                </a:solidFill>
              </a:rPr>
              <a:t>chown 777 /home/ec20user/front --recursive</a:t>
            </a:r>
            <a:endParaRPr sz="1500">
              <a:solidFill>
                <a:schemeClr val="dk1"/>
              </a:solidFill>
            </a:endParaRPr>
          </a:p>
          <a:p>
            <a:pPr marL="0" lvl="0" indent="0" algn="l" rtl="0">
              <a:spcBef>
                <a:spcPts val="0"/>
              </a:spcBef>
              <a:spcAft>
                <a:spcPts val="0"/>
              </a:spcAft>
              <a:buClr>
                <a:schemeClr val="dk1"/>
              </a:buClr>
              <a:buSzPts val="1100"/>
              <a:buFont typeface="Arial"/>
              <a:buNone/>
            </a:pPr>
            <a:r>
              <a:rPr lang="en-US" sz="1500">
                <a:solidFill>
                  <a:schemeClr val="dk1"/>
                </a:solidFill>
              </a:rPr>
              <a:t>rm -rf /home/ec2-user/front</a:t>
            </a:r>
            <a:endParaRPr/>
          </a:p>
        </p:txBody>
      </p:sp>
      <p:sp>
        <p:nvSpPr>
          <p:cNvPr id="1434" name="Google Shape;1434;p46"/>
          <p:cNvSpPr txBox="1"/>
          <p:nvPr/>
        </p:nvSpPr>
        <p:spPr>
          <a:xfrm>
            <a:off x="2497668"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Front-end CodeDeploy</a:t>
            </a:r>
            <a:endParaRPr sz="1800" b="0" i="0" u="none" strike="noStrike" cap="none">
              <a:solidFill>
                <a:srgbClr val="7F7F7F"/>
              </a:solidFill>
              <a:latin typeface="Arial"/>
              <a:ea typeface="Arial"/>
              <a:cs typeface="Arial"/>
              <a:sym typeface="Arial"/>
            </a:endParaRPr>
          </a:p>
        </p:txBody>
      </p:sp>
      <p:cxnSp>
        <p:nvCxnSpPr>
          <p:cNvPr id="1435" name="Google Shape;1435;p46"/>
          <p:cNvCxnSpPr/>
          <p:nvPr/>
        </p:nvCxnSpPr>
        <p:spPr>
          <a:xfrm>
            <a:off x="2333784" y="188640"/>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436" name="Google Shape;1436;p46"/>
          <p:cNvSpPr/>
          <p:nvPr/>
        </p:nvSpPr>
        <p:spPr>
          <a:xfrm>
            <a:off x="852325" y="1808950"/>
            <a:ext cx="10487400" cy="354300"/>
          </a:xfrm>
          <a:prstGeom prst="rect">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a:solidFill>
                  <a:schemeClr val="dk1"/>
                </a:solidFill>
              </a:rPr>
              <a:t>File Hook</a:t>
            </a:r>
            <a:endParaRPr b="1"/>
          </a:p>
        </p:txBody>
      </p:sp>
      <p:sp>
        <p:nvSpPr>
          <p:cNvPr id="1437" name="Google Shape;1437;p46"/>
          <p:cNvSpPr txBox="1"/>
          <p:nvPr/>
        </p:nvSpPr>
        <p:spPr>
          <a:xfrm>
            <a:off x="6868425" y="1204450"/>
            <a:ext cx="3866700" cy="70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t>*CodeDeploy가 다수의 instance에 </a:t>
            </a:r>
            <a:endParaRPr/>
          </a:p>
          <a:p>
            <a:pPr marL="0" lvl="0" indent="0" algn="r" rtl="0">
              <a:spcBef>
                <a:spcPts val="0"/>
              </a:spcBef>
              <a:spcAft>
                <a:spcPts val="0"/>
              </a:spcAft>
              <a:buNone/>
            </a:pPr>
            <a:r>
              <a:rPr lang="en-US"/>
              <a:t>condition(Hook)에 따라 자동으로 배포</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1441"/>
        <p:cNvGrpSpPr/>
        <p:nvPr/>
      </p:nvGrpSpPr>
      <p:grpSpPr>
        <a:xfrm>
          <a:off x="0" y="0"/>
          <a:ext cx="0" cy="0"/>
          <a:chOff x="0" y="0"/>
          <a:chExt cx="0" cy="0"/>
        </a:xfrm>
      </p:grpSpPr>
      <p:sp>
        <p:nvSpPr>
          <p:cNvPr id="1442" name="Google Shape;1442;p47"/>
          <p:cNvSpPr txBox="1">
            <a:spLocks noGrp="1"/>
          </p:cNvSpPr>
          <p:nvPr>
            <p:ph type="ctrTitle"/>
          </p:nvPr>
        </p:nvSpPr>
        <p:spPr>
          <a:xfrm>
            <a:off x="415026" y="248200"/>
            <a:ext cx="19197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CodeDeploy</a:t>
            </a:r>
            <a:endParaRPr sz="2400" b="1" i="0" u="none" strike="noStrike" cap="none">
              <a:solidFill>
                <a:srgbClr val="262626"/>
              </a:solidFill>
              <a:latin typeface="Arial"/>
              <a:ea typeface="Arial"/>
              <a:cs typeface="Arial"/>
              <a:sym typeface="Arial"/>
            </a:endParaRPr>
          </a:p>
        </p:txBody>
      </p:sp>
      <p:sp>
        <p:nvSpPr>
          <p:cNvPr id="1443" name="Google Shape;1443;p47"/>
          <p:cNvSpPr/>
          <p:nvPr/>
        </p:nvSpPr>
        <p:spPr>
          <a:xfrm>
            <a:off x="852325" y="1204450"/>
            <a:ext cx="10487400" cy="604500"/>
          </a:xfrm>
          <a:prstGeom prst="rect">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a:solidFill>
                  <a:schemeClr val="dk1"/>
                </a:solidFill>
              </a:rPr>
              <a:t>BeforeInstall Hook</a:t>
            </a:r>
            <a:endParaRPr sz="1500" b="1">
              <a:solidFill>
                <a:schemeClr val="dk1"/>
              </a:solidFill>
            </a:endParaRPr>
          </a:p>
          <a:p>
            <a:pPr marL="0" lvl="0" indent="0" algn="l" rtl="0">
              <a:spcBef>
                <a:spcPts val="0"/>
              </a:spcBef>
              <a:spcAft>
                <a:spcPts val="0"/>
              </a:spcAft>
              <a:buNone/>
            </a:pPr>
            <a:r>
              <a:rPr lang="en-US" sz="1500">
                <a:solidFill>
                  <a:schemeClr val="dk1"/>
                </a:solidFill>
              </a:rPr>
              <a:t>rm [dir]</a:t>
            </a:r>
            <a:endParaRPr/>
          </a:p>
        </p:txBody>
      </p:sp>
      <p:sp>
        <p:nvSpPr>
          <p:cNvPr id="1444" name="Google Shape;1444;p47"/>
          <p:cNvSpPr/>
          <p:nvPr/>
        </p:nvSpPr>
        <p:spPr>
          <a:xfrm>
            <a:off x="852325" y="2163250"/>
            <a:ext cx="10487400" cy="13377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a:solidFill>
                  <a:schemeClr val="dk1"/>
                </a:solidFill>
              </a:rPr>
              <a:t>AfterInstall Hook</a:t>
            </a:r>
            <a:endParaRPr sz="1500" b="1">
              <a:solidFill>
                <a:schemeClr val="dk1"/>
              </a:solidFill>
            </a:endParaRPr>
          </a:p>
          <a:p>
            <a:pPr marL="0" lvl="0" indent="0" algn="l" rtl="0">
              <a:spcBef>
                <a:spcPts val="0"/>
              </a:spcBef>
              <a:spcAft>
                <a:spcPts val="0"/>
              </a:spcAft>
              <a:buNone/>
            </a:pPr>
            <a:r>
              <a:rPr lang="en-US" sz="1500">
                <a:solidFill>
                  <a:schemeClr val="dk1"/>
                </a:solidFill>
              </a:rPr>
              <a:t>cd [dir]</a:t>
            </a:r>
            <a:endParaRPr sz="1500">
              <a:solidFill>
                <a:schemeClr val="dk1"/>
              </a:solidFill>
            </a:endParaRPr>
          </a:p>
          <a:p>
            <a:pPr marL="0" lvl="0" indent="0" algn="l" rtl="0">
              <a:spcBef>
                <a:spcPts val="0"/>
              </a:spcBef>
              <a:spcAft>
                <a:spcPts val="0"/>
              </a:spcAft>
              <a:buNone/>
            </a:pPr>
            <a:r>
              <a:rPr lang="en-US" sz="1500">
                <a:solidFill>
                  <a:schemeClr val="dk1"/>
                </a:solidFill>
              </a:rPr>
              <a:t>npm install .</a:t>
            </a:r>
            <a:endParaRPr sz="1500">
              <a:solidFill>
                <a:schemeClr val="dk1"/>
              </a:solidFill>
            </a:endParaRPr>
          </a:p>
          <a:p>
            <a:pPr marL="0" lvl="0" indent="0" algn="l" rtl="0">
              <a:spcBef>
                <a:spcPts val="0"/>
              </a:spcBef>
              <a:spcAft>
                <a:spcPts val="0"/>
              </a:spcAft>
              <a:buNone/>
            </a:pPr>
            <a:r>
              <a:rPr lang="en-US" sz="1500">
                <a:solidFill>
                  <a:schemeClr val="dk1"/>
                </a:solidFill>
              </a:rPr>
              <a:t>sudo mv $HOME/front/scripts/devops_back.service /etc/systemd/system</a:t>
            </a:r>
            <a:endParaRPr sz="1500">
              <a:solidFill>
                <a:schemeClr val="dk1"/>
              </a:solidFill>
            </a:endParaRPr>
          </a:p>
          <a:p>
            <a:pPr marL="0" lvl="0" indent="0" algn="l" rtl="0">
              <a:spcBef>
                <a:spcPts val="0"/>
              </a:spcBef>
              <a:spcAft>
                <a:spcPts val="0"/>
              </a:spcAft>
              <a:buNone/>
            </a:pPr>
            <a:r>
              <a:rPr lang="en-US" sz="1500">
                <a:solidFill>
                  <a:schemeClr val="dk1"/>
                </a:solidFill>
              </a:rPr>
              <a:t>sudo systemctl daemon-reload</a:t>
            </a:r>
            <a:endParaRPr/>
          </a:p>
        </p:txBody>
      </p:sp>
      <p:sp>
        <p:nvSpPr>
          <p:cNvPr id="1445" name="Google Shape;1445;p47"/>
          <p:cNvSpPr/>
          <p:nvPr/>
        </p:nvSpPr>
        <p:spPr>
          <a:xfrm>
            <a:off x="852325" y="3500925"/>
            <a:ext cx="10487400" cy="885900"/>
          </a:xfrm>
          <a:prstGeom prst="rect">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a:solidFill>
                  <a:schemeClr val="dk1"/>
                </a:solidFill>
              </a:rPr>
              <a:t>ApplicationStart Hook</a:t>
            </a:r>
            <a:endParaRPr sz="1500" b="1">
              <a:solidFill>
                <a:schemeClr val="dk1"/>
              </a:solidFill>
            </a:endParaRPr>
          </a:p>
          <a:p>
            <a:pPr marL="0" lvl="0" indent="0" algn="l" rtl="0">
              <a:spcBef>
                <a:spcPts val="0"/>
              </a:spcBef>
              <a:spcAft>
                <a:spcPts val="0"/>
              </a:spcAft>
              <a:buNone/>
            </a:pPr>
            <a:r>
              <a:rPr lang="en-US" sz="1500">
                <a:solidFill>
                  <a:schemeClr val="dk1"/>
                </a:solidFill>
              </a:rPr>
              <a:t>sudo systemctl start devops_back</a:t>
            </a:r>
            <a:endParaRPr sz="1500">
              <a:solidFill>
                <a:schemeClr val="dk1"/>
              </a:solidFill>
            </a:endParaRPr>
          </a:p>
          <a:p>
            <a:pPr marL="0" lvl="0" indent="0" algn="l" rtl="0">
              <a:spcBef>
                <a:spcPts val="0"/>
              </a:spcBef>
              <a:spcAft>
                <a:spcPts val="0"/>
              </a:spcAft>
              <a:buNone/>
            </a:pPr>
            <a:r>
              <a:rPr lang="en-US" sz="1500">
                <a:solidFill>
                  <a:schemeClr val="dk1"/>
                </a:solidFill>
              </a:rPr>
              <a:t>sudo systemctl enable devops_back</a:t>
            </a:r>
            <a:endParaRPr sz="1500">
              <a:solidFill>
                <a:schemeClr val="dk1"/>
              </a:solidFill>
            </a:endParaRPr>
          </a:p>
        </p:txBody>
      </p:sp>
      <p:sp>
        <p:nvSpPr>
          <p:cNvPr id="1446" name="Google Shape;1446;p47"/>
          <p:cNvSpPr/>
          <p:nvPr/>
        </p:nvSpPr>
        <p:spPr>
          <a:xfrm>
            <a:off x="852325" y="4386825"/>
            <a:ext cx="10487400" cy="8244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a:solidFill>
                  <a:schemeClr val="dk1"/>
                </a:solidFill>
              </a:rPr>
              <a:t>ApplicationStop Hook</a:t>
            </a:r>
            <a:endParaRPr sz="1500" b="1">
              <a:solidFill>
                <a:schemeClr val="dk1"/>
              </a:solidFill>
            </a:endParaRPr>
          </a:p>
          <a:p>
            <a:pPr marL="0" lvl="0" indent="0" algn="l" rtl="0">
              <a:spcBef>
                <a:spcPts val="0"/>
              </a:spcBef>
              <a:spcAft>
                <a:spcPts val="0"/>
              </a:spcAft>
              <a:buNone/>
            </a:pPr>
            <a:r>
              <a:rPr lang="en-US" sz="1500">
                <a:solidFill>
                  <a:schemeClr val="dk1"/>
                </a:solidFill>
              </a:rPr>
              <a:t>sudo systemctl stop devops_back</a:t>
            </a:r>
            <a:endParaRPr sz="1500">
              <a:solidFill>
                <a:schemeClr val="dk1"/>
              </a:solidFill>
            </a:endParaRPr>
          </a:p>
          <a:p>
            <a:pPr marL="0" lvl="0" indent="0" algn="l" rtl="0">
              <a:spcBef>
                <a:spcPts val="0"/>
              </a:spcBef>
              <a:spcAft>
                <a:spcPts val="0"/>
              </a:spcAft>
              <a:buNone/>
            </a:pPr>
            <a:r>
              <a:rPr lang="en-US" sz="1500">
                <a:solidFill>
                  <a:schemeClr val="dk1"/>
                </a:solidFill>
              </a:rPr>
              <a:t>rm -rf $HOME/scripts *.jar</a:t>
            </a:r>
            <a:endParaRPr/>
          </a:p>
        </p:txBody>
      </p:sp>
      <p:sp>
        <p:nvSpPr>
          <p:cNvPr id="1447" name="Google Shape;1447;p47"/>
          <p:cNvSpPr txBox="1"/>
          <p:nvPr/>
        </p:nvSpPr>
        <p:spPr>
          <a:xfrm>
            <a:off x="2497668"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Back-end CodeDeploy</a:t>
            </a:r>
            <a:endParaRPr sz="1800" b="0" i="0" u="none" strike="noStrike" cap="none">
              <a:solidFill>
                <a:srgbClr val="7F7F7F"/>
              </a:solidFill>
              <a:latin typeface="Arial"/>
              <a:ea typeface="Arial"/>
              <a:cs typeface="Arial"/>
              <a:sym typeface="Arial"/>
            </a:endParaRPr>
          </a:p>
        </p:txBody>
      </p:sp>
      <p:cxnSp>
        <p:nvCxnSpPr>
          <p:cNvPr id="1448" name="Google Shape;1448;p47"/>
          <p:cNvCxnSpPr/>
          <p:nvPr/>
        </p:nvCxnSpPr>
        <p:spPr>
          <a:xfrm>
            <a:off x="2333784" y="188640"/>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449" name="Google Shape;1449;p47"/>
          <p:cNvSpPr/>
          <p:nvPr/>
        </p:nvSpPr>
        <p:spPr>
          <a:xfrm>
            <a:off x="852325" y="1808950"/>
            <a:ext cx="10487400" cy="354300"/>
          </a:xfrm>
          <a:prstGeom prst="rect">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a:solidFill>
                  <a:schemeClr val="dk1"/>
                </a:solidFill>
              </a:rPr>
              <a:t>File Hook</a:t>
            </a:r>
            <a:endParaRPr b="1"/>
          </a:p>
        </p:txBody>
      </p:sp>
      <p:sp>
        <p:nvSpPr>
          <p:cNvPr id="1450" name="Google Shape;1450;p47"/>
          <p:cNvSpPr txBox="1"/>
          <p:nvPr/>
        </p:nvSpPr>
        <p:spPr>
          <a:xfrm>
            <a:off x="6868425" y="1204450"/>
            <a:ext cx="3866700" cy="70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t>*CodeDeploy가 다수의 instance에 </a:t>
            </a:r>
            <a:endParaRPr/>
          </a:p>
          <a:p>
            <a:pPr marL="0" lvl="0" indent="0" algn="r" rtl="0">
              <a:spcBef>
                <a:spcPts val="0"/>
              </a:spcBef>
              <a:spcAft>
                <a:spcPts val="0"/>
              </a:spcAft>
              <a:buNone/>
            </a:pPr>
            <a:r>
              <a:rPr lang="en-US"/>
              <a:t>condition(Hook)에 따라 자동으로 배포</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49"/>
          <p:cNvSpPr txBox="1">
            <a:spLocks noGrp="1"/>
          </p:cNvSpPr>
          <p:nvPr>
            <p:ph type="ctrTitle"/>
          </p:nvPr>
        </p:nvSpPr>
        <p:spPr>
          <a:xfrm>
            <a:off x="0" y="2790712"/>
            <a:ext cx="12192000" cy="572400"/>
          </a:xfrm>
          <a:prstGeom prst="rect">
            <a:avLst/>
          </a:prstGeom>
          <a:noFill/>
          <a:ln>
            <a:noFill/>
          </a:ln>
        </p:spPr>
        <p:txBody>
          <a:bodyPr spcFirstLastPara="1" wrap="square" lIns="0" tIns="45700" rIns="91425" bIns="45700" anchor="t" anchorCtr="0">
            <a:noAutofit/>
          </a:bodyPr>
          <a:lstStyle/>
          <a:p>
            <a:pPr marL="0" lvl="0" indent="0" algn="ctr" rtl="0">
              <a:lnSpc>
                <a:spcPct val="101010"/>
              </a:lnSpc>
              <a:spcBef>
                <a:spcPts val="0"/>
              </a:spcBef>
              <a:spcAft>
                <a:spcPts val="0"/>
              </a:spcAft>
              <a:buClr>
                <a:srgbClr val="262626"/>
              </a:buClr>
              <a:buSzPts val="3960"/>
              <a:buFont typeface="Arial"/>
              <a:buNone/>
            </a:pPr>
            <a:r>
              <a:rPr lang="en-US" sz="3950">
                <a:solidFill>
                  <a:schemeClr val="dk1"/>
                </a:solidFill>
              </a:rPr>
              <a:t>Demo2</a:t>
            </a:r>
            <a:endParaRPr sz="3959"/>
          </a:p>
        </p:txBody>
      </p:sp>
      <p:sp>
        <p:nvSpPr>
          <p:cNvPr id="1461" name="Google Shape;1461;p49"/>
          <p:cNvSpPr txBox="1">
            <a:spLocks noGrp="1"/>
          </p:cNvSpPr>
          <p:nvPr>
            <p:ph type="subTitle" idx="1"/>
          </p:nvPr>
        </p:nvSpPr>
        <p:spPr>
          <a:xfrm>
            <a:off x="1" y="3613382"/>
            <a:ext cx="12192000" cy="462600"/>
          </a:xfrm>
          <a:prstGeom prst="rect">
            <a:avLst/>
          </a:prstGeom>
          <a:noFill/>
          <a:ln>
            <a:noFill/>
          </a:ln>
        </p:spPr>
        <p:txBody>
          <a:bodyPr spcFirstLastPara="1" wrap="square" lIns="0" tIns="45700" rIns="91425" bIns="45700" anchor="t" anchorCtr="0">
            <a:noAutofit/>
          </a:bodyPr>
          <a:lstStyle/>
          <a:p>
            <a:pPr marL="0" lvl="0" indent="0" algn="ctr" rtl="0">
              <a:lnSpc>
                <a:spcPct val="90000"/>
              </a:lnSpc>
              <a:spcBef>
                <a:spcPts val="0"/>
              </a:spcBef>
              <a:spcAft>
                <a:spcPts val="0"/>
              </a:spcAft>
              <a:buClr>
                <a:srgbClr val="595959"/>
              </a:buClr>
              <a:buSzPts val="2000"/>
              <a:buNone/>
            </a:pPr>
            <a:r>
              <a:rPr lang="en-US"/>
              <a:t>무중단 배포 </a:t>
            </a:r>
            <a:endParaRPr/>
          </a:p>
          <a:p>
            <a:pPr marL="0" lvl="0" indent="0" algn="l" rtl="0">
              <a:lnSpc>
                <a:spcPct val="90000"/>
              </a:lnSpc>
              <a:spcBef>
                <a:spcPts val="0"/>
              </a:spcBef>
              <a:spcAft>
                <a:spcPts val="0"/>
              </a:spcAft>
              <a:buClr>
                <a:srgbClr val="595959"/>
              </a:buClr>
              <a:buSzPts val="20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50"/>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무중단 배포</a:t>
            </a:r>
            <a:endParaRPr sz="2400" b="1" i="0" u="none" strike="noStrike" cap="none">
              <a:solidFill>
                <a:srgbClr val="262626"/>
              </a:solidFill>
              <a:latin typeface="Arial"/>
              <a:ea typeface="Arial"/>
              <a:cs typeface="Arial"/>
              <a:sym typeface="Arial"/>
            </a:endParaRPr>
          </a:p>
        </p:txBody>
      </p:sp>
      <p:sp>
        <p:nvSpPr>
          <p:cNvPr id="1467" name="Google Shape;1467;p50"/>
          <p:cNvSpPr txBox="1"/>
          <p:nvPr/>
        </p:nvSpPr>
        <p:spPr>
          <a:xfrm>
            <a:off x="2593793"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endParaRPr sz="1800">
              <a:solidFill>
                <a:srgbClr val="7F7F7F"/>
              </a:solidFill>
            </a:endParaRPr>
          </a:p>
        </p:txBody>
      </p:sp>
      <p:cxnSp>
        <p:nvCxnSpPr>
          <p:cNvPr id="1468" name="Google Shape;1468;p50"/>
          <p:cNvCxnSpPr/>
          <p:nvPr/>
        </p:nvCxnSpPr>
        <p:spPr>
          <a:xfrm>
            <a:off x="2374609" y="286590"/>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469" name="Google Shape;1469;p50"/>
          <p:cNvSpPr/>
          <p:nvPr/>
        </p:nvSpPr>
        <p:spPr>
          <a:xfrm>
            <a:off x="2606100" y="1584538"/>
            <a:ext cx="2348838" cy="511272"/>
          </a:xfrm>
          <a:prstGeom prst="flowChartTerminator">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시작</a:t>
            </a:r>
            <a:endParaRPr/>
          </a:p>
        </p:txBody>
      </p:sp>
      <p:sp>
        <p:nvSpPr>
          <p:cNvPr id="1470" name="Google Shape;1470;p50"/>
          <p:cNvSpPr/>
          <p:nvPr/>
        </p:nvSpPr>
        <p:spPr>
          <a:xfrm>
            <a:off x="2606100" y="2424138"/>
            <a:ext cx="2348900" cy="511275"/>
          </a:xfrm>
          <a:prstGeom prst="flowChartProcess">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그룹별 트래픽 확인</a:t>
            </a:r>
            <a:endParaRPr/>
          </a:p>
        </p:txBody>
      </p:sp>
      <p:sp>
        <p:nvSpPr>
          <p:cNvPr id="1471" name="Google Shape;1471;p50"/>
          <p:cNvSpPr/>
          <p:nvPr/>
        </p:nvSpPr>
        <p:spPr>
          <a:xfrm>
            <a:off x="2615588" y="4103350"/>
            <a:ext cx="2329924" cy="511275"/>
          </a:xfrm>
          <a:prstGeom prst="flowChartProcess">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그린 그룹 서비스 배포</a:t>
            </a:r>
            <a:endParaRPr/>
          </a:p>
        </p:txBody>
      </p:sp>
      <p:sp>
        <p:nvSpPr>
          <p:cNvPr id="1472" name="Google Shape;1472;p50"/>
          <p:cNvSpPr/>
          <p:nvPr/>
        </p:nvSpPr>
        <p:spPr>
          <a:xfrm>
            <a:off x="5888951" y="1584538"/>
            <a:ext cx="2329924" cy="511275"/>
          </a:xfrm>
          <a:prstGeom prst="flowChartDecision">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배포 진행 확인</a:t>
            </a:r>
            <a:endParaRPr/>
          </a:p>
        </p:txBody>
      </p:sp>
      <p:sp>
        <p:nvSpPr>
          <p:cNvPr id="1473" name="Google Shape;1473;p50"/>
          <p:cNvSpPr/>
          <p:nvPr/>
        </p:nvSpPr>
        <p:spPr>
          <a:xfrm>
            <a:off x="5888950" y="2424151"/>
            <a:ext cx="2329924" cy="511275"/>
          </a:xfrm>
          <a:prstGeom prst="flowChartProcess">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그린 그룹 연결</a:t>
            </a:r>
            <a:endParaRPr/>
          </a:p>
          <a:p>
            <a:pPr marL="0" lvl="0" indent="0" algn="ctr" rtl="0">
              <a:spcBef>
                <a:spcPts val="0"/>
              </a:spcBef>
              <a:spcAft>
                <a:spcPts val="0"/>
              </a:spcAft>
              <a:buNone/>
            </a:pPr>
            <a:r>
              <a:rPr lang="en-US"/>
              <a:t>블루 그룹 분리</a:t>
            </a:r>
            <a:endParaRPr/>
          </a:p>
        </p:txBody>
      </p:sp>
      <p:sp>
        <p:nvSpPr>
          <p:cNvPr id="1474" name="Google Shape;1474;p50"/>
          <p:cNvSpPr/>
          <p:nvPr/>
        </p:nvSpPr>
        <p:spPr>
          <a:xfrm>
            <a:off x="5888963" y="4103353"/>
            <a:ext cx="2329884" cy="511272"/>
          </a:xfrm>
          <a:prstGeom prst="flowChartTerminator">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종료</a:t>
            </a:r>
            <a:endParaRPr/>
          </a:p>
        </p:txBody>
      </p:sp>
      <p:sp>
        <p:nvSpPr>
          <p:cNvPr id="1475" name="Google Shape;1475;p50"/>
          <p:cNvSpPr/>
          <p:nvPr/>
        </p:nvSpPr>
        <p:spPr>
          <a:xfrm>
            <a:off x="2615660" y="3263738"/>
            <a:ext cx="2329776" cy="511275"/>
          </a:xfrm>
          <a:prstGeom prst="flowChartInputOutpu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그린 그룹 출력</a:t>
            </a:r>
            <a:endParaRPr/>
          </a:p>
        </p:txBody>
      </p:sp>
      <p:cxnSp>
        <p:nvCxnSpPr>
          <p:cNvPr id="1476" name="Google Shape;1476;p50"/>
          <p:cNvCxnSpPr>
            <a:stCxn id="1469" idx="2"/>
            <a:endCxn id="1470" idx="0"/>
          </p:cNvCxnSpPr>
          <p:nvPr/>
        </p:nvCxnSpPr>
        <p:spPr>
          <a:xfrm>
            <a:off x="3780519" y="2095810"/>
            <a:ext cx="0" cy="328200"/>
          </a:xfrm>
          <a:prstGeom prst="straightConnector1">
            <a:avLst/>
          </a:prstGeom>
          <a:noFill/>
          <a:ln w="19050" cap="flat" cmpd="sng">
            <a:solidFill>
              <a:schemeClr val="dk2"/>
            </a:solidFill>
            <a:prstDash val="solid"/>
            <a:round/>
            <a:headEnd type="none" w="med" len="med"/>
            <a:tailEnd type="triangle" w="med" len="med"/>
          </a:ln>
        </p:spPr>
      </p:cxnSp>
      <p:cxnSp>
        <p:nvCxnSpPr>
          <p:cNvPr id="1477" name="Google Shape;1477;p50"/>
          <p:cNvCxnSpPr>
            <a:stCxn id="1470" idx="2"/>
            <a:endCxn id="1475" idx="1"/>
          </p:cNvCxnSpPr>
          <p:nvPr/>
        </p:nvCxnSpPr>
        <p:spPr>
          <a:xfrm>
            <a:off x="3780550" y="2935413"/>
            <a:ext cx="0" cy="328200"/>
          </a:xfrm>
          <a:prstGeom prst="straightConnector1">
            <a:avLst/>
          </a:prstGeom>
          <a:noFill/>
          <a:ln w="19050" cap="flat" cmpd="sng">
            <a:solidFill>
              <a:schemeClr val="dk2"/>
            </a:solidFill>
            <a:prstDash val="solid"/>
            <a:round/>
            <a:headEnd type="none" w="med" len="med"/>
            <a:tailEnd type="triangle" w="med" len="med"/>
          </a:ln>
        </p:spPr>
      </p:cxnSp>
      <p:cxnSp>
        <p:nvCxnSpPr>
          <p:cNvPr id="1478" name="Google Shape;1478;p50"/>
          <p:cNvCxnSpPr>
            <a:stCxn id="1475" idx="4"/>
            <a:endCxn id="1471" idx="0"/>
          </p:cNvCxnSpPr>
          <p:nvPr/>
        </p:nvCxnSpPr>
        <p:spPr>
          <a:xfrm>
            <a:off x="3780548" y="3775013"/>
            <a:ext cx="0" cy="328200"/>
          </a:xfrm>
          <a:prstGeom prst="straightConnector1">
            <a:avLst/>
          </a:prstGeom>
          <a:noFill/>
          <a:ln w="19050" cap="flat" cmpd="sng">
            <a:solidFill>
              <a:schemeClr val="dk2"/>
            </a:solidFill>
            <a:prstDash val="solid"/>
            <a:round/>
            <a:headEnd type="none" w="med" len="med"/>
            <a:tailEnd type="triangle" w="med" len="med"/>
          </a:ln>
        </p:spPr>
      </p:cxnSp>
      <p:sp>
        <p:nvSpPr>
          <p:cNvPr id="1479" name="Google Shape;1479;p50"/>
          <p:cNvSpPr/>
          <p:nvPr/>
        </p:nvSpPr>
        <p:spPr>
          <a:xfrm>
            <a:off x="2615660" y="4942938"/>
            <a:ext cx="2329776" cy="511275"/>
          </a:xfrm>
          <a:prstGeom prst="flowChartInputOutpu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배포 ID 출력</a:t>
            </a:r>
            <a:endParaRPr/>
          </a:p>
        </p:txBody>
      </p:sp>
      <p:cxnSp>
        <p:nvCxnSpPr>
          <p:cNvPr id="1480" name="Google Shape;1480;p50"/>
          <p:cNvCxnSpPr>
            <a:stCxn id="1471" idx="2"/>
            <a:endCxn id="1479" idx="1"/>
          </p:cNvCxnSpPr>
          <p:nvPr/>
        </p:nvCxnSpPr>
        <p:spPr>
          <a:xfrm>
            <a:off x="3780550" y="4614625"/>
            <a:ext cx="0" cy="328200"/>
          </a:xfrm>
          <a:prstGeom prst="straightConnector1">
            <a:avLst/>
          </a:prstGeom>
          <a:noFill/>
          <a:ln w="19050" cap="flat" cmpd="sng">
            <a:solidFill>
              <a:schemeClr val="dk2"/>
            </a:solidFill>
            <a:prstDash val="solid"/>
            <a:round/>
            <a:headEnd type="none" w="med" len="med"/>
            <a:tailEnd type="triangle" w="med" len="med"/>
          </a:ln>
        </p:spPr>
      </p:cxnSp>
      <p:cxnSp>
        <p:nvCxnSpPr>
          <p:cNvPr id="1481" name="Google Shape;1481;p50"/>
          <p:cNvCxnSpPr>
            <a:stCxn id="1479" idx="4"/>
            <a:endCxn id="1472" idx="0"/>
          </p:cNvCxnSpPr>
          <p:nvPr/>
        </p:nvCxnSpPr>
        <p:spPr>
          <a:xfrm rot="-5400000">
            <a:off x="3482348" y="1882713"/>
            <a:ext cx="3869700" cy="3273300"/>
          </a:xfrm>
          <a:prstGeom prst="bentConnector5">
            <a:avLst>
              <a:gd name="adj1" fmla="val -6154"/>
              <a:gd name="adj2" fmla="val 50000"/>
              <a:gd name="adj3" fmla="val 106153"/>
            </a:avLst>
          </a:prstGeom>
          <a:noFill/>
          <a:ln w="19050" cap="flat" cmpd="sng">
            <a:solidFill>
              <a:schemeClr val="dk2"/>
            </a:solidFill>
            <a:prstDash val="solid"/>
            <a:round/>
            <a:headEnd type="none" w="med" len="med"/>
            <a:tailEnd type="stealth" w="med" len="med"/>
          </a:ln>
        </p:spPr>
      </p:cxnSp>
      <p:cxnSp>
        <p:nvCxnSpPr>
          <p:cNvPr id="1482" name="Google Shape;1482;p50"/>
          <p:cNvCxnSpPr>
            <a:stCxn id="1472" idx="2"/>
            <a:endCxn id="1473" idx="0"/>
          </p:cNvCxnSpPr>
          <p:nvPr/>
        </p:nvCxnSpPr>
        <p:spPr>
          <a:xfrm>
            <a:off x="7053913" y="2095814"/>
            <a:ext cx="0" cy="328200"/>
          </a:xfrm>
          <a:prstGeom prst="straightConnector1">
            <a:avLst/>
          </a:prstGeom>
          <a:noFill/>
          <a:ln w="19050" cap="flat" cmpd="sng">
            <a:solidFill>
              <a:schemeClr val="dk2"/>
            </a:solidFill>
            <a:prstDash val="solid"/>
            <a:round/>
            <a:headEnd type="none" w="med" len="med"/>
            <a:tailEnd type="triangle" w="med" len="med"/>
          </a:ln>
        </p:spPr>
      </p:cxnSp>
      <p:cxnSp>
        <p:nvCxnSpPr>
          <p:cNvPr id="1483" name="Google Shape;1483;p50"/>
          <p:cNvCxnSpPr>
            <a:stCxn id="1472" idx="3"/>
          </p:cNvCxnSpPr>
          <p:nvPr/>
        </p:nvCxnSpPr>
        <p:spPr>
          <a:xfrm rot="10800000">
            <a:off x="7201875" y="1365276"/>
            <a:ext cx="1017000" cy="474900"/>
          </a:xfrm>
          <a:prstGeom prst="bentConnector3">
            <a:avLst>
              <a:gd name="adj1" fmla="val -23414"/>
            </a:avLst>
          </a:prstGeom>
          <a:noFill/>
          <a:ln w="19050" cap="flat" cmpd="sng">
            <a:solidFill>
              <a:schemeClr val="dk2"/>
            </a:solidFill>
            <a:prstDash val="solid"/>
            <a:round/>
            <a:headEnd type="none" w="med" len="med"/>
            <a:tailEnd type="stealth" w="med" len="med"/>
          </a:ln>
        </p:spPr>
      </p:cxnSp>
      <p:sp>
        <p:nvSpPr>
          <p:cNvPr id="1484" name="Google Shape;1484;p50"/>
          <p:cNvSpPr txBox="1"/>
          <p:nvPr/>
        </p:nvSpPr>
        <p:spPr>
          <a:xfrm>
            <a:off x="7054000" y="2043925"/>
            <a:ext cx="1226400" cy="43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배포 완료</a:t>
            </a:r>
            <a:endParaRPr sz="1300"/>
          </a:p>
        </p:txBody>
      </p:sp>
      <p:sp>
        <p:nvSpPr>
          <p:cNvPr id="1485" name="Google Shape;1485;p50"/>
          <p:cNvSpPr txBox="1"/>
          <p:nvPr/>
        </p:nvSpPr>
        <p:spPr>
          <a:xfrm>
            <a:off x="8457000" y="1377300"/>
            <a:ext cx="1128900" cy="43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배포 진행 중</a:t>
            </a:r>
            <a:endParaRPr sz="1300"/>
          </a:p>
        </p:txBody>
      </p:sp>
      <p:sp>
        <p:nvSpPr>
          <p:cNvPr id="1486" name="Google Shape;1486;p50"/>
          <p:cNvSpPr/>
          <p:nvPr/>
        </p:nvSpPr>
        <p:spPr>
          <a:xfrm>
            <a:off x="5888950" y="3263752"/>
            <a:ext cx="2329924" cy="511275"/>
          </a:xfrm>
          <a:prstGeom prst="flowChartProcess">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임시 파일 삭제</a:t>
            </a:r>
            <a:endParaRPr/>
          </a:p>
        </p:txBody>
      </p:sp>
      <p:cxnSp>
        <p:nvCxnSpPr>
          <p:cNvPr id="1487" name="Google Shape;1487;p50"/>
          <p:cNvCxnSpPr>
            <a:stCxn id="1473" idx="2"/>
            <a:endCxn id="1486" idx="0"/>
          </p:cNvCxnSpPr>
          <p:nvPr/>
        </p:nvCxnSpPr>
        <p:spPr>
          <a:xfrm>
            <a:off x="7053912" y="2935427"/>
            <a:ext cx="0" cy="328200"/>
          </a:xfrm>
          <a:prstGeom prst="straightConnector1">
            <a:avLst/>
          </a:prstGeom>
          <a:noFill/>
          <a:ln w="19050" cap="flat" cmpd="sng">
            <a:solidFill>
              <a:schemeClr val="dk2"/>
            </a:solidFill>
            <a:prstDash val="solid"/>
            <a:round/>
            <a:headEnd type="none" w="med" len="med"/>
            <a:tailEnd type="triangle" w="med" len="med"/>
          </a:ln>
        </p:spPr>
      </p:cxnSp>
      <p:cxnSp>
        <p:nvCxnSpPr>
          <p:cNvPr id="1488" name="Google Shape;1488;p50"/>
          <p:cNvCxnSpPr>
            <a:stCxn id="1486" idx="2"/>
            <a:endCxn id="1474" idx="0"/>
          </p:cNvCxnSpPr>
          <p:nvPr/>
        </p:nvCxnSpPr>
        <p:spPr>
          <a:xfrm>
            <a:off x="7053912" y="3775028"/>
            <a:ext cx="0" cy="3282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dirty="0"/>
              <a:t>Project </a:t>
            </a:r>
            <a:r>
              <a:rPr lang="en-US" dirty="0" err="1"/>
              <a:t>소개</a:t>
            </a:r>
            <a:r>
              <a:rPr lang="en-US" dirty="0"/>
              <a:t> </a:t>
            </a:r>
            <a:endParaRPr sz="2400" b="1" i="0" u="none" strike="noStrike" cap="none" dirty="0">
              <a:solidFill>
                <a:srgbClr val="262626"/>
              </a:solidFill>
              <a:latin typeface="Arial"/>
              <a:ea typeface="Arial"/>
              <a:cs typeface="Arial"/>
              <a:sym typeface="Arial"/>
            </a:endParaRPr>
          </a:p>
        </p:txBody>
      </p:sp>
      <p:sp>
        <p:nvSpPr>
          <p:cNvPr id="101" name="Google Shape;101;p14"/>
          <p:cNvSpPr txBox="1"/>
          <p:nvPr/>
        </p:nvSpPr>
        <p:spPr>
          <a:xfrm>
            <a:off x="6611024" y="1929750"/>
            <a:ext cx="1718100" cy="6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a:latin typeface="Nanum Gothic"/>
                <a:ea typeface="Nanum Gothic"/>
                <a:cs typeface="Nanum Gothic"/>
                <a:sym typeface="Nanum Gothic"/>
              </a:rPr>
              <a:t>무중단 배포</a:t>
            </a:r>
            <a:endParaRPr sz="2200" b="1">
              <a:latin typeface="Nanum Gothic"/>
              <a:ea typeface="Nanum Gothic"/>
              <a:cs typeface="Nanum Gothic"/>
              <a:sym typeface="Nanum Gothic"/>
            </a:endParaRPr>
          </a:p>
        </p:txBody>
      </p:sp>
      <p:sp>
        <p:nvSpPr>
          <p:cNvPr id="102" name="Google Shape;102;p14"/>
          <p:cNvSpPr txBox="1"/>
          <p:nvPr/>
        </p:nvSpPr>
        <p:spPr>
          <a:xfrm>
            <a:off x="6597897" y="4421031"/>
            <a:ext cx="1746600" cy="6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a:solidFill>
                  <a:schemeClr val="dk1"/>
                </a:solidFill>
                <a:latin typeface="Nanum Gothic"/>
                <a:ea typeface="Nanum Gothic"/>
                <a:cs typeface="Nanum Gothic"/>
                <a:sym typeface="Nanum Gothic"/>
              </a:rPr>
              <a:t>Automation</a:t>
            </a:r>
            <a:endParaRPr sz="2200" b="1">
              <a:latin typeface="Nanum Gothic"/>
              <a:ea typeface="Nanum Gothic"/>
              <a:cs typeface="Nanum Gothic"/>
              <a:sym typeface="Nanum Gothic"/>
            </a:endParaRPr>
          </a:p>
          <a:p>
            <a:pPr marL="0" lvl="0" indent="0" algn="l" rtl="0">
              <a:spcBef>
                <a:spcPts val="0"/>
              </a:spcBef>
              <a:spcAft>
                <a:spcPts val="0"/>
              </a:spcAft>
              <a:buNone/>
            </a:pPr>
            <a:endParaRPr sz="2200" b="1">
              <a:latin typeface="Nanum Gothic"/>
              <a:ea typeface="Nanum Gothic"/>
              <a:cs typeface="Nanum Gothic"/>
              <a:sym typeface="Nanum Gothic"/>
            </a:endParaRPr>
          </a:p>
        </p:txBody>
      </p:sp>
      <p:sp>
        <p:nvSpPr>
          <p:cNvPr id="103" name="Google Shape;103;p14"/>
          <p:cNvSpPr txBox="1"/>
          <p:nvPr/>
        </p:nvSpPr>
        <p:spPr>
          <a:xfrm>
            <a:off x="6420025" y="3151937"/>
            <a:ext cx="1959600" cy="655800"/>
          </a:xfrm>
          <a:prstGeom prst="rect">
            <a:avLst/>
          </a:prstGeom>
          <a:noFill/>
          <a:ln>
            <a:noFill/>
          </a:ln>
        </p:spPr>
        <p:txBody>
          <a:bodyPr spcFirstLastPara="1" wrap="square" lIns="91425" tIns="91425" rIns="91425" bIns="91425" anchor="t" anchorCtr="0">
            <a:noAutofit/>
          </a:bodyPr>
          <a:lstStyle/>
          <a:p>
            <a:pPr marL="0" lvl="0" indent="0" algn="ctr" rtl="0">
              <a:lnSpc>
                <a:spcPct val="101010"/>
              </a:lnSpc>
              <a:spcBef>
                <a:spcPts val="0"/>
              </a:spcBef>
              <a:spcAft>
                <a:spcPts val="0"/>
              </a:spcAft>
              <a:buClr>
                <a:srgbClr val="262626"/>
              </a:buClr>
              <a:buSzPts val="3960"/>
              <a:buFont typeface="Arial"/>
              <a:buNone/>
            </a:pPr>
            <a:r>
              <a:rPr lang="en-US" sz="2200" b="1">
                <a:solidFill>
                  <a:schemeClr val="dk1"/>
                </a:solidFill>
                <a:latin typeface="Nanum Gothic"/>
                <a:ea typeface="Nanum Gothic"/>
                <a:cs typeface="Nanum Gothic"/>
                <a:sym typeface="Nanum Gothic"/>
              </a:rPr>
              <a:t>Auto-Scaling</a:t>
            </a:r>
            <a:endParaRPr sz="2200" b="1">
              <a:solidFill>
                <a:srgbClr val="262626"/>
              </a:solidFill>
              <a:latin typeface="Nanum Gothic"/>
              <a:ea typeface="Nanum Gothic"/>
              <a:cs typeface="Nanum Gothic"/>
              <a:sym typeface="Nanum Gothic"/>
            </a:endParaRPr>
          </a:p>
          <a:p>
            <a:pPr marL="0" lvl="0" indent="0" algn="l" rtl="0">
              <a:spcBef>
                <a:spcPts val="0"/>
              </a:spcBef>
              <a:spcAft>
                <a:spcPts val="0"/>
              </a:spcAft>
              <a:buNone/>
            </a:pPr>
            <a:endParaRPr sz="2200" b="1">
              <a:latin typeface="Nanum Gothic"/>
              <a:ea typeface="Nanum Gothic"/>
              <a:cs typeface="Nanum Gothic"/>
              <a:sym typeface="Nanum Gothic"/>
            </a:endParaRPr>
          </a:p>
        </p:txBody>
      </p:sp>
      <p:sp>
        <p:nvSpPr>
          <p:cNvPr id="104" name="Google Shape;104;p14"/>
          <p:cNvSpPr/>
          <p:nvPr/>
        </p:nvSpPr>
        <p:spPr>
          <a:xfrm>
            <a:off x="7188673" y="2647505"/>
            <a:ext cx="422100" cy="444600"/>
          </a:xfrm>
          <a:prstGeom prst="mathPlus">
            <a:avLst>
              <a:gd name="adj1" fmla="val 23520"/>
            </a:avLst>
          </a:prstGeom>
          <a:solidFill>
            <a:srgbClr val="6D9EEB"/>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7188673" y="3892108"/>
            <a:ext cx="422100" cy="444600"/>
          </a:xfrm>
          <a:prstGeom prst="mathPlus">
            <a:avLst>
              <a:gd name="adj1" fmla="val 23520"/>
            </a:avLst>
          </a:prstGeom>
          <a:solidFill>
            <a:srgbClr val="6D9EEB"/>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p:nvPr/>
        </p:nvSpPr>
        <p:spPr>
          <a:xfrm>
            <a:off x="3812388" y="4035784"/>
            <a:ext cx="2451900" cy="4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a:latin typeface="Nanum Gothic"/>
                <a:ea typeface="Nanum Gothic"/>
                <a:cs typeface="Nanum Gothic"/>
                <a:sym typeface="Nanum Gothic"/>
              </a:rPr>
              <a:t>차량 예약 서비스</a:t>
            </a:r>
            <a:endParaRPr sz="2200" b="1">
              <a:latin typeface="Nanum Gothic"/>
              <a:ea typeface="Nanum Gothic"/>
              <a:cs typeface="Nanum Gothic"/>
              <a:sym typeface="Nanum Gothic"/>
            </a:endParaRPr>
          </a:p>
        </p:txBody>
      </p:sp>
      <p:pic>
        <p:nvPicPr>
          <p:cNvPr id="107" name="Google Shape;107;p14"/>
          <p:cNvPicPr preferRelativeResize="0"/>
          <p:nvPr/>
        </p:nvPicPr>
        <p:blipFill>
          <a:blip r:embed="rId3">
            <a:alphaModFix/>
          </a:blip>
          <a:stretch>
            <a:fillRect/>
          </a:stretch>
        </p:blipFill>
        <p:spPr>
          <a:xfrm>
            <a:off x="3961904" y="2025426"/>
            <a:ext cx="1780860" cy="1763680"/>
          </a:xfrm>
          <a:prstGeom prst="rect">
            <a:avLst/>
          </a:prstGeom>
          <a:noFill/>
          <a:ln>
            <a:noFill/>
          </a:ln>
        </p:spPr>
      </p:pic>
      <p:sp>
        <p:nvSpPr>
          <p:cNvPr id="108" name="Google Shape;108;p14"/>
          <p:cNvSpPr txBox="1"/>
          <p:nvPr/>
        </p:nvSpPr>
        <p:spPr>
          <a:xfrm>
            <a:off x="2593793"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CRBS(Car Rental Booking Service) Application</a:t>
            </a:r>
            <a:endParaRPr sz="1800" b="0" i="0" u="none" strike="noStrike" cap="none">
              <a:solidFill>
                <a:srgbClr val="7F7F7F"/>
              </a:solidFill>
              <a:latin typeface="Arial"/>
              <a:ea typeface="Arial"/>
              <a:cs typeface="Arial"/>
              <a:sym typeface="Arial"/>
            </a:endParaRPr>
          </a:p>
        </p:txBody>
      </p:sp>
      <p:cxnSp>
        <p:nvCxnSpPr>
          <p:cNvPr id="109" name="Google Shape;109;p14"/>
          <p:cNvCxnSpPr/>
          <p:nvPr/>
        </p:nvCxnSpPr>
        <p:spPr>
          <a:xfrm>
            <a:off x="2374609" y="286590"/>
            <a:ext cx="0" cy="432000"/>
          </a:xfrm>
          <a:prstGeom prst="straightConnector1">
            <a:avLst/>
          </a:prstGeom>
          <a:noFill/>
          <a:ln w="9525" cap="flat" cmpd="sng">
            <a:solidFill>
              <a:srgbClr val="3F3F3F"/>
            </a:solidFill>
            <a:prstDash val="solid"/>
            <a:miter lim="800000"/>
            <a:headEnd type="none" w="sm" len="sm"/>
            <a:tailEnd type="none" w="sm" len="sm"/>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51"/>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무중단 배포</a:t>
            </a:r>
            <a:endParaRPr sz="2400" b="1" i="0" u="none" strike="noStrike" cap="none">
              <a:solidFill>
                <a:srgbClr val="262626"/>
              </a:solidFill>
              <a:latin typeface="Arial"/>
              <a:ea typeface="Arial"/>
              <a:cs typeface="Arial"/>
              <a:sym typeface="Arial"/>
            </a:endParaRPr>
          </a:p>
        </p:txBody>
      </p:sp>
      <p:sp>
        <p:nvSpPr>
          <p:cNvPr id="1494" name="Google Shape;1494;p51"/>
          <p:cNvSpPr txBox="1"/>
          <p:nvPr/>
        </p:nvSpPr>
        <p:spPr>
          <a:xfrm>
            <a:off x="2593793"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그룹별 트래픽 확인</a:t>
            </a:r>
            <a:endParaRPr sz="1800">
              <a:solidFill>
                <a:srgbClr val="7F7F7F"/>
              </a:solidFill>
            </a:endParaRPr>
          </a:p>
        </p:txBody>
      </p:sp>
      <p:cxnSp>
        <p:nvCxnSpPr>
          <p:cNvPr id="1495" name="Google Shape;1495;p51"/>
          <p:cNvCxnSpPr/>
          <p:nvPr/>
        </p:nvCxnSpPr>
        <p:spPr>
          <a:xfrm>
            <a:off x="2374609" y="286590"/>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496" name="Google Shape;1496;p51"/>
          <p:cNvSpPr/>
          <p:nvPr/>
        </p:nvSpPr>
        <p:spPr>
          <a:xfrm>
            <a:off x="3860400" y="1151300"/>
            <a:ext cx="4471200" cy="969300"/>
          </a:xfrm>
          <a:prstGeom prst="rect">
            <a:avLst/>
          </a:prstGeom>
          <a:solidFill>
            <a:srgbClr val="9FC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INFRA에서 미리 만들어진 두 개의 그룹 중 </a:t>
            </a:r>
            <a:endParaRPr/>
          </a:p>
          <a:p>
            <a:pPr marL="0" lvl="0" indent="0" algn="ctr" rtl="0">
              <a:spcBef>
                <a:spcPts val="0"/>
              </a:spcBef>
              <a:spcAft>
                <a:spcPts val="0"/>
              </a:spcAft>
              <a:buNone/>
            </a:pPr>
            <a:r>
              <a:rPr lang="en-US"/>
              <a:t>현재 어느 방향으로 트래픽이 연결되었는지 확인</a:t>
            </a:r>
            <a:endParaRPr/>
          </a:p>
        </p:txBody>
      </p:sp>
      <p:pic>
        <p:nvPicPr>
          <p:cNvPr id="1497" name="Google Shape;1497;p51"/>
          <p:cNvPicPr preferRelativeResize="0"/>
          <p:nvPr/>
        </p:nvPicPr>
        <p:blipFill>
          <a:blip r:embed="rId3">
            <a:alphaModFix/>
          </a:blip>
          <a:stretch>
            <a:fillRect/>
          </a:stretch>
        </p:blipFill>
        <p:spPr>
          <a:xfrm>
            <a:off x="5026363" y="3470821"/>
            <a:ext cx="2139275" cy="1283575"/>
          </a:xfrm>
          <a:prstGeom prst="rect">
            <a:avLst/>
          </a:prstGeom>
          <a:noFill/>
          <a:ln>
            <a:noFill/>
          </a:ln>
        </p:spPr>
      </p:pic>
      <p:sp>
        <p:nvSpPr>
          <p:cNvPr id="1498" name="Google Shape;1498;p51"/>
          <p:cNvSpPr/>
          <p:nvPr/>
        </p:nvSpPr>
        <p:spPr>
          <a:xfrm>
            <a:off x="3184975" y="4468915"/>
            <a:ext cx="1861500" cy="10446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1"/>
          <p:cNvSpPr/>
          <p:nvPr/>
        </p:nvSpPr>
        <p:spPr>
          <a:xfrm>
            <a:off x="7145500" y="4468875"/>
            <a:ext cx="1861500" cy="1044600"/>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1"/>
          <p:cNvSpPr/>
          <p:nvPr/>
        </p:nvSpPr>
        <p:spPr>
          <a:xfrm>
            <a:off x="5501838" y="2282525"/>
            <a:ext cx="1188300" cy="1188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ALB</a:t>
            </a:r>
            <a:endParaRPr>
              <a:solidFill>
                <a:srgbClr val="FFFFFF"/>
              </a:solidFill>
            </a:endParaRPr>
          </a:p>
        </p:txBody>
      </p:sp>
      <p:cxnSp>
        <p:nvCxnSpPr>
          <p:cNvPr id="1501" name="Google Shape;1501;p51"/>
          <p:cNvCxnSpPr>
            <a:stCxn id="1500" idx="3"/>
            <a:endCxn id="1498" idx="0"/>
          </p:cNvCxnSpPr>
          <p:nvPr/>
        </p:nvCxnSpPr>
        <p:spPr>
          <a:xfrm flipH="1">
            <a:off x="4115860" y="3296802"/>
            <a:ext cx="1560000" cy="1172100"/>
          </a:xfrm>
          <a:prstGeom prst="straightConnector1">
            <a:avLst/>
          </a:prstGeom>
          <a:noFill/>
          <a:ln w="38100" cap="flat" cmpd="sng">
            <a:solidFill>
              <a:schemeClr val="dk2"/>
            </a:solidFill>
            <a:prstDash val="solid"/>
            <a:round/>
            <a:headEnd type="none" w="med" len="med"/>
            <a:tailEnd type="none" w="med" len="med"/>
          </a:ln>
        </p:spPr>
      </p:cxnSp>
      <p:cxnSp>
        <p:nvCxnSpPr>
          <p:cNvPr id="1502" name="Google Shape;1502;p51"/>
          <p:cNvCxnSpPr>
            <a:stCxn id="1500" idx="5"/>
            <a:endCxn id="1499" idx="0"/>
          </p:cNvCxnSpPr>
          <p:nvPr/>
        </p:nvCxnSpPr>
        <p:spPr>
          <a:xfrm>
            <a:off x="6516115" y="3296802"/>
            <a:ext cx="1560000" cy="1172100"/>
          </a:xfrm>
          <a:prstGeom prst="straightConnector1">
            <a:avLst/>
          </a:prstGeom>
          <a:noFill/>
          <a:ln w="19050" cap="flat" cmpd="sng">
            <a:solidFill>
              <a:schemeClr val="dk2"/>
            </a:solidFill>
            <a:prstDash val="dash"/>
            <a:round/>
            <a:headEnd type="none" w="med" len="med"/>
            <a:tailEnd type="non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52"/>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무중단 배포</a:t>
            </a:r>
            <a:endParaRPr sz="2400" b="1" i="0" u="none" strike="noStrike" cap="none">
              <a:solidFill>
                <a:srgbClr val="262626"/>
              </a:solidFill>
              <a:latin typeface="Arial"/>
              <a:ea typeface="Arial"/>
              <a:cs typeface="Arial"/>
              <a:sym typeface="Arial"/>
            </a:endParaRPr>
          </a:p>
        </p:txBody>
      </p:sp>
      <p:sp>
        <p:nvSpPr>
          <p:cNvPr id="1508" name="Google Shape;1508;p52"/>
          <p:cNvSpPr txBox="1"/>
          <p:nvPr/>
        </p:nvSpPr>
        <p:spPr>
          <a:xfrm>
            <a:off x="2593793"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그룹별 트래픽 확인</a:t>
            </a:r>
            <a:endParaRPr sz="1800">
              <a:solidFill>
                <a:srgbClr val="7F7F7F"/>
              </a:solidFill>
            </a:endParaRPr>
          </a:p>
        </p:txBody>
      </p:sp>
      <p:cxnSp>
        <p:nvCxnSpPr>
          <p:cNvPr id="1509" name="Google Shape;1509;p52"/>
          <p:cNvCxnSpPr/>
          <p:nvPr/>
        </p:nvCxnSpPr>
        <p:spPr>
          <a:xfrm>
            <a:off x="2374609" y="286590"/>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510" name="Google Shape;1510;p52"/>
          <p:cNvSpPr/>
          <p:nvPr/>
        </p:nvSpPr>
        <p:spPr>
          <a:xfrm>
            <a:off x="3860400" y="1151300"/>
            <a:ext cx="4471200" cy="969300"/>
          </a:xfrm>
          <a:prstGeom prst="rect">
            <a:avLst/>
          </a:prstGeom>
          <a:solidFill>
            <a:srgbClr val="9FC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INFRA에서 미리 만들어진 두 개의 그룹 중 </a:t>
            </a:r>
            <a:endParaRPr/>
          </a:p>
          <a:p>
            <a:pPr marL="0" lvl="0" indent="0" algn="ctr" rtl="0">
              <a:spcBef>
                <a:spcPts val="0"/>
              </a:spcBef>
              <a:spcAft>
                <a:spcPts val="0"/>
              </a:spcAft>
              <a:buNone/>
            </a:pPr>
            <a:r>
              <a:rPr lang="en-US"/>
              <a:t>현재 어느 방향으로 트래픽이 연결되었는지 확인</a:t>
            </a:r>
            <a:endParaRPr/>
          </a:p>
        </p:txBody>
      </p:sp>
      <p:pic>
        <p:nvPicPr>
          <p:cNvPr id="1511" name="Google Shape;1511;p52"/>
          <p:cNvPicPr preferRelativeResize="0"/>
          <p:nvPr/>
        </p:nvPicPr>
        <p:blipFill>
          <a:blip r:embed="rId3">
            <a:alphaModFix/>
          </a:blip>
          <a:stretch>
            <a:fillRect/>
          </a:stretch>
        </p:blipFill>
        <p:spPr>
          <a:xfrm>
            <a:off x="5026363" y="3470821"/>
            <a:ext cx="2139275" cy="1283575"/>
          </a:xfrm>
          <a:prstGeom prst="rect">
            <a:avLst/>
          </a:prstGeom>
          <a:noFill/>
          <a:ln>
            <a:noFill/>
          </a:ln>
        </p:spPr>
      </p:pic>
      <p:sp>
        <p:nvSpPr>
          <p:cNvPr id="1512" name="Google Shape;1512;p52"/>
          <p:cNvSpPr/>
          <p:nvPr/>
        </p:nvSpPr>
        <p:spPr>
          <a:xfrm>
            <a:off x="3184975" y="4468915"/>
            <a:ext cx="1861500" cy="10446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2"/>
          <p:cNvSpPr/>
          <p:nvPr/>
        </p:nvSpPr>
        <p:spPr>
          <a:xfrm>
            <a:off x="7145500" y="4468875"/>
            <a:ext cx="1861500" cy="1044600"/>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2"/>
          <p:cNvSpPr/>
          <p:nvPr/>
        </p:nvSpPr>
        <p:spPr>
          <a:xfrm>
            <a:off x="5501838" y="2282525"/>
            <a:ext cx="1188300" cy="1188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ALB</a:t>
            </a:r>
            <a:endParaRPr>
              <a:solidFill>
                <a:srgbClr val="FFFFFF"/>
              </a:solidFill>
            </a:endParaRPr>
          </a:p>
        </p:txBody>
      </p:sp>
      <p:cxnSp>
        <p:nvCxnSpPr>
          <p:cNvPr id="1515" name="Google Shape;1515;p52"/>
          <p:cNvCxnSpPr>
            <a:stCxn id="1514" idx="3"/>
            <a:endCxn id="1512" idx="0"/>
          </p:cNvCxnSpPr>
          <p:nvPr/>
        </p:nvCxnSpPr>
        <p:spPr>
          <a:xfrm flipH="1">
            <a:off x="4115860" y="3296802"/>
            <a:ext cx="1560000" cy="1172100"/>
          </a:xfrm>
          <a:prstGeom prst="straightConnector1">
            <a:avLst/>
          </a:prstGeom>
          <a:noFill/>
          <a:ln w="38100" cap="flat" cmpd="sng">
            <a:solidFill>
              <a:schemeClr val="dk2"/>
            </a:solidFill>
            <a:prstDash val="solid"/>
            <a:round/>
            <a:headEnd type="none" w="med" len="med"/>
            <a:tailEnd type="none" w="med" len="med"/>
          </a:ln>
        </p:spPr>
      </p:cxnSp>
      <p:cxnSp>
        <p:nvCxnSpPr>
          <p:cNvPr id="1516" name="Google Shape;1516;p52"/>
          <p:cNvCxnSpPr>
            <a:stCxn id="1514" idx="5"/>
            <a:endCxn id="1513" idx="0"/>
          </p:cNvCxnSpPr>
          <p:nvPr/>
        </p:nvCxnSpPr>
        <p:spPr>
          <a:xfrm>
            <a:off x="6516115" y="3296802"/>
            <a:ext cx="1560000" cy="1172100"/>
          </a:xfrm>
          <a:prstGeom prst="straightConnector1">
            <a:avLst/>
          </a:prstGeom>
          <a:noFill/>
          <a:ln w="19050" cap="flat" cmpd="sng">
            <a:solidFill>
              <a:schemeClr val="dk2"/>
            </a:solidFill>
            <a:prstDash val="dash"/>
            <a:round/>
            <a:headEnd type="none" w="med" len="med"/>
            <a:tailEnd type="none" w="med" len="med"/>
          </a:ln>
        </p:spPr>
      </p:cxnSp>
      <p:pic>
        <p:nvPicPr>
          <p:cNvPr id="1517" name="Google Shape;1517;p52"/>
          <p:cNvPicPr preferRelativeResize="0"/>
          <p:nvPr/>
        </p:nvPicPr>
        <p:blipFill>
          <a:blip r:embed="rId4">
            <a:alphaModFix/>
          </a:blip>
          <a:stretch>
            <a:fillRect/>
          </a:stretch>
        </p:blipFill>
        <p:spPr>
          <a:xfrm>
            <a:off x="7532063" y="2332488"/>
            <a:ext cx="1088375" cy="1088375"/>
          </a:xfrm>
          <a:prstGeom prst="rect">
            <a:avLst/>
          </a:prstGeom>
          <a:noFill/>
          <a:ln>
            <a:noFill/>
          </a:ln>
        </p:spPr>
      </p:pic>
      <p:sp>
        <p:nvSpPr>
          <p:cNvPr id="1518" name="Google Shape;1518;p52"/>
          <p:cNvSpPr/>
          <p:nvPr/>
        </p:nvSpPr>
        <p:spPr>
          <a:xfrm>
            <a:off x="6850550" y="2714375"/>
            <a:ext cx="521100" cy="324600"/>
          </a:xfrm>
          <a:prstGeom prst="mathEqual">
            <a:avLst>
              <a:gd name="adj1" fmla="val 23520"/>
              <a:gd name="adj2" fmla="val 1176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53"/>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무중단 배포</a:t>
            </a:r>
            <a:endParaRPr sz="2400" b="1" i="0" u="none" strike="noStrike" cap="none">
              <a:solidFill>
                <a:srgbClr val="262626"/>
              </a:solidFill>
              <a:latin typeface="Arial"/>
              <a:ea typeface="Arial"/>
              <a:cs typeface="Arial"/>
              <a:sym typeface="Arial"/>
            </a:endParaRPr>
          </a:p>
        </p:txBody>
      </p:sp>
      <p:cxnSp>
        <p:nvCxnSpPr>
          <p:cNvPr id="1524" name="Google Shape;1524;p53"/>
          <p:cNvCxnSpPr/>
          <p:nvPr/>
        </p:nvCxnSpPr>
        <p:spPr>
          <a:xfrm>
            <a:off x="2374609" y="286590"/>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525" name="Google Shape;1525;p53"/>
          <p:cNvSpPr/>
          <p:nvPr/>
        </p:nvSpPr>
        <p:spPr>
          <a:xfrm>
            <a:off x="3184975" y="4468915"/>
            <a:ext cx="1861500" cy="10446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3"/>
          <p:cNvSpPr/>
          <p:nvPr/>
        </p:nvSpPr>
        <p:spPr>
          <a:xfrm>
            <a:off x="7145500" y="4468875"/>
            <a:ext cx="1861500" cy="1044600"/>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3"/>
          <p:cNvSpPr/>
          <p:nvPr/>
        </p:nvSpPr>
        <p:spPr>
          <a:xfrm>
            <a:off x="5501838" y="2282525"/>
            <a:ext cx="1188300" cy="1188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ALB</a:t>
            </a:r>
            <a:endParaRPr/>
          </a:p>
        </p:txBody>
      </p:sp>
      <p:cxnSp>
        <p:nvCxnSpPr>
          <p:cNvPr id="1528" name="Google Shape;1528;p53"/>
          <p:cNvCxnSpPr>
            <a:stCxn id="1527" idx="3"/>
            <a:endCxn id="1525" idx="0"/>
          </p:cNvCxnSpPr>
          <p:nvPr/>
        </p:nvCxnSpPr>
        <p:spPr>
          <a:xfrm flipH="1">
            <a:off x="4115860" y="3296802"/>
            <a:ext cx="1560000" cy="1172100"/>
          </a:xfrm>
          <a:prstGeom prst="straightConnector1">
            <a:avLst/>
          </a:prstGeom>
          <a:noFill/>
          <a:ln w="38100" cap="flat" cmpd="sng">
            <a:solidFill>
              <a:schemeClr val="dk2"/>
            </a:solidFill>
            <a:prstDash val="solid"/>
            <a:round/>
            <a:headEnd type="none" w="med" len="med"/>
            <a:tailEnd type="none" w="med" len="med"/>
          </a:ln>
        </p:spPr>
      </p:cxnSp>
      <p:cxnSp>
        <p:nvCxnSpPr>
          <p:cNvPr id="1529" name="Google Shape;1529;p53"/>
          <p:cNvCxnSpPr>
            <a:stCxn id="1527" idx="5"/>
            <a:endCxn id="1526" idx="0"/>
          </p:cNvCxnSpPr>
          <p:nvPr/>
        </p:nvCxnSpPr>
        <p:spPr>
          <a:xfrm>
            <a:off x="6516115" y="3296802"/>
            <a:ext cx="1560000" cy="1172100"/>
          </a:xfrm>
          <a:prstGeom prst="straightConnector1">
            <a:avLst/>
          </a:prstGeom>
          <a:noFill/>
          <a:ln w="19050" cap="flat" cmpd="sng">
            <a:solidFill>
              <a:schemeClr val="dk2"/>
            </a:solidFill>
            <a:prstDash val="dash"/>
            <a:round/>
            <a:headEnd type="none" w="med" len="med"/>
            <a:tailEnd type="none" w="med" len="med"/>
          </a:ln>
        </p:spPr>
      </p:cxnSp>
      <p:pic>
        <p:nvPicPr>
          <p:cNvPr id="1530" name="Google Shape;1530;p53"/>
          <p:cNvPicPr preferRelativeResize="0"/>
          <p:nvPr/>
        </p:nvPicPr>
        <p:blipFill>
          <a:blip r:embed="rId3">
            <a:alphaModFix/>
          </a:blip>
          <a:stretch>
            <a:fillRect/>
          </a:stretch>
        </p:blipFill>
        <p:spPr>
          <a:xfrm>
            <a:off x="7670188" y="4499482"/>
            <a:ext cx="812148" cy="983376"/>
          </a:xfrm>
          <a:prstGeom prst="rect">
            <a:avLst/>
          </a:prstGeom>
          <a:noFill/>
          <a:ln>
            <a:noFill/>
          </a:ln>
        </p:spPr>
      </p:pic>
      <p:sp>
        <p:nvSpPr>
          <p:cNvPr id="1531" name="Google Shape;1531;p53"/>
          <p:cNvSpPr txBox="1"/>
          <p:nvPr/>
        </p:nvSpPr>
        <p:spPr>
          <a:xfrm>
            <a:off x="2593793"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chemeClr val="dk1"/>
              </a:buClr>
              <a:buSzPts val="1100"/>
              <a:buFont typeface="Arial"/>
              <a:buNone/>
            </a:pPr>
            <a:r>
              <a:rPr lang="en-US" sz="1800">
                <a:solidFill>
                  <a:srgbClr val="7F7F7F"/>
                </a:solidFill>
              </a:rPr>
              <a:t>그린 그룹 서비스 배포</a:t>
            </a:r>
            <a:endParaRPr sz="1800">
              <a:solidFill>
                <a:srgbClr val="7F7F7F"/>
              </a:solidFill>
            </a:endParaRPr>
          </a:p>
        </p:txBody>
      </p:sp>
      <p:sp>
        <p:nvSpPr>
          <p:cNvPr id="1532" name="Google Shape;1532;p53"/>
          <p:cNvSpPr/>
          <p:nvPr/>
        </p:nvSpPr>
        <p:spPr>
          <a:xfrm>
            <a:off x="3860400" y="1151300"/>
            <a:ext cx="4471200" cy="969300"/>
          </a:xfrm>
          <a:prstGeom prst="rect">
            <a:avLst/>
          </a:prstGeom>
          <a:solidFill>
            <a:srgbClr val="9FC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연결되지 않은 그룹에 새로운 버전의 서비스를 배포한다</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54"/>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무중단 배포</a:t>
            </a:r>
            <a:endParaRPr sz="2400" b="1" i="0" u="none" strike="noStrike" cap="none">
              <a:solidFill>
                <a:srgbClr val="262626"/>
              </a:solidFill>
              <a:latin typeface="Arial"/>
              <a:ea typeface="Arial"/>
              <a:cs typeface="Arial"/>
              <a:sym typeface="Arial"/>
            </a:endParaRPr>
          </a:p>
        </p:txBody>
      </p:sp>
      <p:sp>
        <p:nvSpPr>
          <p:cNvPr id="1538" name="Google Shape;1538;p54"/>
          <p:cNvSpPr txBox="1"/>
          <p:nvPr/>
        </p:nvSpPr>
        <p:spPr>
          <a:xfrm>
            <a:off x="2593793"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chemeClr val="dk1"/>
              </a:buClr>
              <a:buSzPts val="1100"/>
              <a:buFont typeface="Arial"/>
              <a:buNone/>
            </a:pPr>
            <a:r>
              <a:rPr lang="en-US" sz="1800">
                <a:solidFill>
                  <a:srgbClr val="7F7F7F"/>
                </a:solidFill>
              </a:rPr>
              <a:t>배포 진행 확인</a:t>
            </a:r>
            <a:endParaRPr sz="1800">
              <a:solidFill>
                <a:srgbClr val="7F7F7F"/>
              </a:solidFill>
            </a:endParaRPr>
          </a:p>
        </p:txBody>
      </p:sp>
      <p:cxnSp>
        <p:nvCxnSpPr>
          <p:cNvPr id="1539" name="Google Shape;1539;p54"/>
          <p:cNvCxnSpPr/>
          <p:nvPr/>
        </p:nvCxnSpPr>
        <p:spPr>
          <a:xfrm>
            <a:off x="2374609" y="286590"/>
            <a:ext cx="0" cy="432000"/>
          </a:xfrm>
          <a:prstGeom prst="straightConnector1">
            <a:avLst/>
          </a:prstGeom>
          <a:noFill/>
          <a:ln w="9525" cap="flat" cmpd="sng">
            <a:solidFill>
              <a:srgbClr val="3F3F3F"/>
            </a:solidFill>
            <a:prstDash val="solid"/>
            <a:miter lim="800000"/>
            <a:headEnd type="none" w="sm" len="sm"/>
            <a:tailEnd type="none" w="sm" len="sm"/>
          </a:ln>
        </p:spPr>
      </p:cxnSp>
      <p:pic>
        <p:nvPicPr>
          <p:cNvPr id="1540" name="Google Shape;1540;p54"/>
          <p:cNvPicPr preferRelativeResize="0"/>
          <p:nvPr/>
        </p:nvPicPr>
        <p:blipFill rotWithShape="1">
          <a:blip r:embed="rId3">
            <a:alphaModFix/>
          </a:blip>
          <a:srcRect b="29368"/>
          <a:stretch/>
        </p:blipFill>
        <p:spPr>
          <a:xfrm>
            <a:off x="5026375" y="3470824"/>
            <a:ext cx="2139275" cy="906625"/>
          </a:xfrm>
          <a:prstGeom prst="rect">
            <a:avLst/>
          </a:prstGeom>
          <a:noFill/>
          <a:ln>
            <a:noFill/>
          </a:ln>
        </p:spPr>
      </p:pic>
      <p:sp>
        <p:nvSpPr>
          <p:cNvPr id="1541" name="Google Shape;1541;p54"/>
          <p:cNvSpPr/>
          <p:nvPr/>
        </p:nvSpPr>
        <p:spPr>
          <a:xfrm>
            <a:off x="3860400" y="1151300"/>
            <a:ext cx="4471200" cy="969300"/>
          </a:xfrm>
          <a:prstGeom prst="diamond">
            <a:avLst/>
          </a:prstGeom>
          <a:solidFill>
            <a:srgbClr val="9FC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배포 완료될 때까지</a:t>
            </a:r>
            <a:endParaRPr/>
          </a:p>
          <a:p>
            <a:pPr marL="0" lvl="0" indent="0" algn="ctr" rtl="0">
              <a:spcBef>
                <a:spcPts val="0"/>
              </a:spcBef>
              <a:spcAft>
                <a:spcPts val="0"/>
              </a:spcAft>
              <a:buNone/>
            </a:pPr>
            <a:r>
              <a:rPr lang="en-US"/>
              <a:t>대기한다</a:t>
            </a:r>
            <a:endParaRPr/>
          </a:p>
        </p:txBody>
      </p:sp>
      <p:sp>
        <p:nvSpPr>
          <p:cNvPr id="1542" name="Google Shape;1542;p54"/>
          <p:cNvSpPr/>
          <p:nvPr/>
        </p:nvSpPr>
        <p:spPr>
          <a:xfrm>
            <a:off x="3184975" y="4468915"/>
            <a:ext cx="1861500" cy="10446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4"/>
          <p:cNvSpPr/>
          <p:nvPr/>
        </p:nvSpPr>
        <p:spPr>
          <a:xfrm>
            <a:off x="7145500" y="4468875"/>
            <a:ext cx="1861500" cy="1044600"/>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5501838" y="2282525"/>
            <a:ext cx="1188300" cy="1188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ALB</a:t>
            </a:r>
            <a:endParaRPr/>
          </a:p>
        </p:txBody>
      </p:sp>
      <p:cxnSp>
        <p:nvCxnSpPr>
          <p:cNvPr id="1545" name="Google Shape;1545;p54"/>
          <p:cNvCxnSpPr>
            <a:stCxn id="1544" idx="3"/>
            <a:endCxn id="1542" idx="0"/>
          </p:cNvCxnSpPr>
          <p:nvPr/>
        </p:nvCxnSpPr>
        <p:spPr>
          <a:xfrm flipH="1">
            <a:off x="4115860" y="3296802"/>
            <a:ext cx="1560000" cy="1172100"/>
          </a:xfrm>
          <a:prstGeom prst="straightConnector1">
            <a:avLst/>
          </a:prstGeom>
          <a:noFill/>
          <a:ln w="38100" cap="flat" cmpd="sng">
            <a:solidFill>
              <a:schemeClr val="dk2"/>
            </a:solidFill>
            <a:prstDash val="solid"/>
            <a:round/>
            <a:headEnd type="none" w="med" len="med"/>
            <a:tailEnd type="none" w="med" len="med"/>
          </a:ln>
        </p:spPr>
      </p:cxnSp>
      <p:cxnSp>
        <p:nvCxnSpPr>
          <p:cNvPr id="1546" name="Google Shape;1546;p54"/>
          <p:cNvCxnSpPr>
            <a:stCxn id="1544" idx="5"/>
            <a:endCxn id="1543" idx="0"/>
          </p:cNvCxnSpPr>
          <p:nvPr/>
        </p:nvCxnSpPr>
        <p:spPr>
          <a:xfrm>
            <a:off x="6516115" y="3296802"/>
            <a:ext cx="1560000" cy="1172100"/>
          </a:xfrm>
          <a:prstGeom prst="straightConnector1">
            <a:avLst/>
          </a:prstGeom>
          <a:noFill/>
          <a:ln w="19050" cap="flat" cmpd="sng">
            <a:solidFill>
              <a:schemeClr val="dk2"/>
            </a:solidFill>
            <a:prstDash val="dash"/>
            <a:round/>
            <a:headEnd type="none" w="med" len="med"/>
            <a:tailEnd type="none" w="med" len="med"/>
          </a:ln>
        </p:spPr>
      </p:cxnSp>
      <p:pic>
        <p:nvPicPr>
          <p:cNvPr id="1547" name="Google Shape;1547;p54"/>
          <p:cNvPicPr preferRelativeResize="0"/>
          <p:nvPr/>
        </p:nvPicPr>
        <p:blipFill>
          <a:blip r:embed="rId4">
            <a:alphaModFix/>
          </a:blip>
          <a:stretch>
            <a:fillRect/>
          </a:stretch>
        </p:blipFill>
        <p:spPr>
          <a:xfrm>
            <a:off x="7670188" y="4499482"/>
            <a:ext cx="812148" cy="98337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51"/>
        <p:cNvGrpSpPr/>
        <p:nvPr/>
      </p:nvGrpSpPr>
      <p:grpSpPr>
        <a:xfrm>
          <a:off x="0" y="0"/>
          <a:ext cx="0" cy="0"/>
          <a:chOff x="0" y="0"/>
          <a:chExt cx="0" cy="0"/>
        </a:xfrm>
      </p:grpSpPr>
      <p:sp>
        <p:nvSpPr>
          <p:cNvPr id="1552" name="Google Shape;1552;p55"/>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무중단 배포</a:t>
            </a:r>
            <a:endParaRPr sz="2400" b="1" i="0" u="none" strike="noStrike" cap="none">
              <a:solidFill>
                <a:srgbClr val="262626"/>
              </a:solidFill>
              <a:latin typeface="Arial"/>
              <a:ea typeface="Arial"/>
              <a:cs typeface="Arial"/>
              <a:sym typeface="Arial"/>
            </a:endParaRPr>
          </a:p>
        </p:txBody>
      </p:sp>
      <p:sp>
        <p:nvSpPr>
          <p:cNvPr id="1553" name="Google Shape;1553;p55"/>
          <p:cNvSpPr txBox="1"/>
          <p:nvPr/>
        </p:nvSpPr>
        <p:spPr>
          <a:xfrm>
            <a:off x="2593793"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chemeClr val="dk1"/>
              </a:buClr>
              <a:buSzPts val="1100"/>
              <a:buFont typeface="Arial"/>
              <a:buNone/>
            </a:pPr>
            <a:r>
              <a:rPr lang="en-US" sz="1800">
                <a:solidFill>
                  <a:srgbClr val="7F7F7F"/>
                </a:solidFill>
              </a:rPr>
              <a:t>배포 진행 확인</a:t>
            </a:r>
            <a:endParaRPr sz="1800">
              <a:solidFill>
                <a:srgbClr val="7F7F7F"/>
              </a:solidFill>
            </a:endParaRPr>
          </a:p>
        </p:txBody>
      </p:sp>
      <p:cxnSp>
        <p:nvCxnSpPr>
          <p:cNvPr id="1554" name="Google Shape;1554;p55"/>
          <p:cNvCxnSpPr/>
          <p:nvPr/>
        </p:nvCxnSpPr>
        <p:spPr>
          <a:xfrm>
            <a:off x="2374609" y="286590"/>
            <a:ext cx="0" cy="432000"/>
          </a:xfrm>
          <a:prstGeom prst="straightConnector1">
            <a:avLst/>
          </a:prstGeom>
          <a:noFill/>
          <a:ln w="9525" cap="flat" cmpd="sng">
            <a:solidFill>
              <a:srgbClr val="3F3F3F"/>
            </a:solidFill>
            <a:prstDash val="solid"/>
            <a:miter lim="800000"/>
            <a:headEnd type="none" w="sm" len="sm"/>
            <a:tailEnd type="none" w="sm" len="sm"/>
          </a:ln>
        </p:spPr>
      </p:cxnSp>
      <p:pic>
        <p:nvPicPr>
          <p:cNvPr id="1555" name="Google Shape;1555;p55"/>
          <p:cNvPicPr preferRelativeResize="0"/>
          <p:nvPr/>
        </p:nvPicPr>
        <p:blipFill>
          <a:blip r:embed="rId3">
            <a:alphaModFix/>
          </a:blip>
          <a:stretch>
            <a:fillRect/>
          </a:stretch>
        </p:blipFill>
        <p:spPr>
          <a:xfrm rot="8100000">
            <a:off x="6236204" y="4345819"/>
            <a:ext cx="758522" cy="615635"/>
          </a:xfrm>
          <a:prstGeom prst="rect">
            <a:avLst/>
          </a:prstGeom>
          <a:noFill/>
          <a:ln>
            <a:noFill/>
          </a:ln>
        </p:spPr>
      </p:pic>
      <p:pic>
        <p:nvPicPr>
          <p:cNvPr id="1556" name="Google Shape;1556;p55"/>
          <p:cNvPicPr preferRelativeResize="0"/>
          <p:nvPr/>
        </p:nvPicPr>
        <p:blipFill rotWithShape="1">
          <a:blip r:embed="rId4">
            <a:alphaModFix/>
          </a:blip>
          <a:srcRect b="29368"/>
          <a:stretch/>
        </p:blipFill>
        <p:spPr>
          <a:xfrm>
            <a:off x="5026375" y="3470824"/>
            <a:ext cx="2139275" cy="906625"/>
          </a:xfrm>
          <a:prstGeom prst="rect">
            <a:avLst/>
          </a:prstGeom>
          <a:noFill/>
          <a:ln>
            <a:noFill/>
          </a:ln>
        </p:spPr>
      </p:pic>
      <p:sp>
        <p:nvSpPr>
          <p:cNvPr id="1557" name="Google Shape;1557;p55"/>
          <p:cNvSpPr/>
          <p:nvPr/>
        </p:nvSpPr>
        <p:spPr>
          <a:xfrm>
            <a:off x="3860400" y="1151300"/>
            <a:ext cx="4471200" cy="969300"/>
          </a:xfrm>
          <a:prstGeom prst="diamond">
            <a:avLst/>
          </a:prstGeom>
          <a:solidFill>
            <a:srgbClr val="9FC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배포 완료될 때까지</a:t>
            </a:r>
            <a:endParaRPr/>
          </a:p>
          <a:p>
            <a:pPr marL="0" lvl="0" indent="0" algn="ctr" rtl="0">
              <a:spcBef>
                <a:spcPts val="0"/>
              </a:spcBef>
              <a:spcAft>
                <a:spcPts val="0"/>
              </a:spcAft>
              <a:buNone/>
            </a:pPr>
            <a:r>
              <a:rPr lang="en-US"/>
              <a:t>대기한다</a:t>
            </a:r>
            <a:endParaRPr/>
          </a:p>
        </p:txBody>
      </p:sp>
      <p:sp>
        <p:nvSpPr>
          <p:cNvPr id="1558" name="Google Shape;1558;p55"/>
          <p:cNvSpPr/>
          <p:nvPr/>
        </p:nvSpPr>
        <p:spPr>
          <a:xfrm>
            <a:off x="3184975" y="4468915"/>
            <a:ext cx="1861500" cy="10446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5"/>
          <p:cNvSpPr/>
          <p:nvPr/>
        </p:nvSpPr>
        <p:spPr>
          <a:xfrm>
            <a:off x="7145500" y="4468875"/>
            <a:ext cx="1861500" cy="10446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5"/>
          <p:cNvSpPr/>
          <p:nvPr/>
        </p:nvSpPr>
        <p:spPr>
          <a:xfrm>
            <a:off x="5501838" y="2282525"/>
            <a:ext cx="1188300" cy="1188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ALB</a:t>
            </a:r>
            <a:endParaRPr/>
          </a:p>
        </p:txBody>
      </p:sp>
      <p:cxnSp>
        <p:nvCxnSpPr>
          <p:cNvPr id="1561" name="Google Shape;1561;p55"/>
          <p:cNvCxnSpPr>
            <a:stCxn id="1560" idx="3"/>
            <a:endCxn id="1558" idx="0"/>
          </p:cNvCxnSpPr>
          <p:nvPr/>
        </p:nvCxnSpPr>
        <p:spPr>
          <a:xfrm flipH="1">
            <a:off x="4115860" y="3296802"/>
            <a:ext cx="1560000" cy="1172100"/>
          </a:xfrm>
          <a:prstGeom prst="straightConnector1">
            <a:avLst/>
          </a:prstGeom>
          <a:noFill/>
          <a:ln w="38100" cap="flat" cmpd="sng">
            <a:solidFill>
              <a:schemeClr val="dk2"/>
            </a:solidFill>
            <a:prstDash val="solid"/>
            <a:round/>
            <a:headEnd type="none" w="med" len="med"/>
            <a:tailEnd type="none" w="med" len="med"/>
          </a:ln>
        </p:spPr>
      </p:cxnSp>
      <p:cxnSp>
        <p:nvCxnSpPr>
          <p:cNvPr id="1562" name="Google Shape;1562;p55"/>
          <p:cNvCxnSpPr>
            <a:stCxn id="1560" idx="5"/>
            <a:endCxn id="1559" idx="0"/>
          </p:cNvCxnSpPr>
          <p:nvPr/>
        </p:nvCxnSpPr>
        <p:spPr>
          <a:xfrm>
            <a:off x="6516115" y="3296802"/>
            <a:ext cx="1560000" cy="1172100"/>
          </a:xfrm>
          <a:prstGeom prst="straightConnector1">
            <a:avLst/>
          </a:prstGeom>
          <a:noFill/>
          <a:ln w="19050" cap="flat" cmpd="sng">
            <a:solidFill>
              <a:schemeClr val="dk2"/>
            </a:solidFill>
            <a:prstDash val="dash"/>
            <a:round/>
            <a:headEnd type="none" w="med" len="med"/>
            <a:tailEnd type="non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67" name="Google Shape;1567;p56"/>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무중단 배포</a:t>
            </a:r>
            <a:endParaRPr sz="2400" b="1" i="0" u="none" strike="noStrike" cap="none">
              <a:solidFill>
                <a:srgbClr val="262626"/>
              </a:solidFill>
              <a:latin typeface="Arial"/>
              <a:ea typeface="Arial"/>
              <a:cs typeface="Arial"/>
              <a:sym typeface="Arial"/>
            </a:endParaRPr>
          </a:p>
        </p:txBody>
      </p:sp>
      <p:sp>
        <p:nvSpPr>
          <p:cNvPr id="1568" name="Google Shape;1568;p56"/>
          <p:cNvSpPr txBox="1"/>
          <p:nvPr/>
        </p:nvSpPr>
        <p:spPr>
          <a:xfrm>
            <a:off x="2593793"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endParaRPr sz="1800">
              <a:solidFill>
                <a:srgbClr val="7F7F7F"/>
              </a:solidFill>
            </a:endParaRPr>
          </a:p>
        </p:txBody>
      </p:sp>
      <p:cxnSp>
        <p:nvCxnSpPr>
          <p:cNvPr id="1569" name="Google Shape;1569;p56"/>
          <p:cNvCxnSpPr/>
          <p:nvPr/>
        </p:nvCxnSpPr>
        <p:spPr>
          <a:xfrm>
            <a:off x="2374609" y="286590"/>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570" name="Google Shape;1570;p56"/>
          <p:cNvSpPr/>
          <p:nvPr/>
        </p:nvSpPr>
        <p:spPr>
          <a:xfrm>
            <a:off x="3860400" y="1151300"/>
            <a:ext cx="4471200" cy="969300"/>
          </a:xfrm>
          <a:prstGeom prst="rect">
            <a:avLst/>
          </a:prstGeom>
          <a:solidFill>
            <a:srgbClr val="9FC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새로운 버전이 배포된 그린 그룹으로 </a:t>
            </a:r>
            <a:endParaRPr/>
          </a:p>
          <a:p>
            <a:pPr marL="0" lvl="0" indent="0" algn="ctr" rtl="0">
              <a:spcBef>
                <a:spcPts val="0"/>
              </a:spcBef>
              <a:spcAft>
                <a:spcPts val="0"/>
              </a:spcAft>
              <a:buNone/>
            </a:pPr>
            <a:r>
              <a:rPr lang="en-US"/>
              <a:t>로드밸런서의 트래픽을 연결한다</a:t>
            </a:r>
            <a:endParaRPr/>
          </a:p>
        </p:txBody>
      </p:sp>
      <p:pic>
        <p:nvPicPr>
          <p:cNvPr id="1571" name="Google Shape;1571;p56"/>
          <p:cNvPicPr preferRelativeResize="0"/>
          <p:nvPr/>
        </p:nvPicPr>
        <p:blipFill>
          <a:blip r:embed="rId3">
            <a:alphaModFix/>
          </a:blip>
          <a:stretch>
            <a:fillRect/>
          </a:stretch>
        </p:blipFill>
        <p:spPr>
          <a:xfrm>
            <a:off x="5026363" y="3470821"/>
            <a:ext cx="2139275" cy="1283575"/>
          </a:xfrm>
          <a:prstGeom prst="rect">
            <a:avLst/>
          </a:prstGeom>
          <a:noFill/>
          <a:ln>
            <a:noFill/>
          </a:ln>
        </p:spPr>
      </p:pic>
      <p:sp>
        <p:nvSpPr>
          <p:cNvPr id="1572" name="Google Shape;1572;p56"/>
          <p:cNvSpPr/>
          <p:nvPr/>
        </p:nvSpPr>
        <p:spPr>
          <a:xfrm>
            <a:off x="3184975" y="4468915"/>
            <a:ext cx="1861500" cy="10446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6"/>
          <p:cNvSpPr/>
          <p:nvPr/>
        </p:nvSpPr>
        <p:spPr>
          <a:xfrm>
            <a:off x="7145500" y="4468875"/>
            <a:ext cx="1861500" cy="10446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6"/>
          <p:cNvSpPr/>
          <p:nvPr/>
        </p:nvSpPr>
        <p:spPr>
          <a:xfrm>
            <a:off x="5501838" y="2282525"/>
            <a:ext cx="1188300" cy="1188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ALB</a:t>
            </a:r>
            <a:endParaRPr/>
          </a:p>
        </p:txBody>
      </p:sp>
      <p:cxnSp>
        <p:nvCxnSpPr>
          <p:cNvPr id="1575" name="Google Shape;1575;p56"/>
          <p:cNvCxnSpPr>
            <a:stCxn id="1574" idx="3"/>
            <a:endCxn id="1572" idx="0"/>
          </p:cNvCxnSpPr>
          <p:nvPr/>
        </p:nvCxnSpPr>
        <p:spPr>
          <a:xfrm flipH="1">
            <a:off x="4115860" y="3296802"/>
            <a:ext cx="1560000" cy="1172100"/>
          </a:xfrm>
          <a:prstGeom prst="straightConnector1">
            <a:avLst/>
          </a:prstGeom>
          <a:noFill/>
          <a:ln w="38100" cap="flat" cmpd="sng">
            <a:solidFill>
              <a:schemeClr val="dk2"/>
            </a:solidFill>
            <a:prstDash val="solid"/>
            <a:round/>
            <a:headEnd type="none" w="med" len="med"/>
            <a:tailEnd type="none" w="med" len="med"/>
          </a:ln>
        </p:spPr>
      </p:cxnSp>
      <p:cxnSp>
        <p:nvCxnSpPr>
          <p:cNvPr id="1576" name="Google Shape;1576;p56"/>
          <p:cNvCxnSpPr>
            <a:stCxn id="1574" idx="5"/>
            <a:endCxn id="1573" idx="0"/>
          </p:cNvCxnSpPr>
          <p:nvPr/>
        </p:nvCxnSpPr>
        <p:spPr>
          <a:xfrm>
            <a:off x="6516115" y="3296802"/>
            <a:ext cx="1560000" cy="1172100"/>
          </a:xfrm>
          <a:prstGeom prst="straightConnector1">
            <a:avLst/>
          </a:prstGeom>
          <a:noFill/>
          <a:ln w="19050" cap="flat" cmpd="sng">
            <a:solidFill>
              <a:schemeClr val="dk2"/>
            </a:solidFill>
            <a:prstDash val="dash"/>
            <a:round/>
            <a:headEnd type="none" w="med" len="med"/>
            <a:tailEnd type="none" w="med" len="me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57"/>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무중단 배포</a:t>
            </a:r>
            <a:endParaRPr sz="2400" b="1" i="0" u="none" strike="noStrike" cap="none">
              <a:solidFill>
                <a:srgbClr val="262626"/>
              </a:solidFill>
              <a:latin typeface="Arial"/>
              <a:ea typeface="Arial"/>
              <a:cs typeface="Arial"/>
              <a:sym typeface="Arial"/>
            </a:endParaRPr>
          </a:p>
        </p:txBody>
      </p:sp>
      <p:sp>
        <p:nvSpPr>
          <p:cNvPr id="1582" name="Google Shape;1582;p57"/>
          <p:cNvSpPr txBox="1"/>
          <p:nvPr/>
        </p:nvSpPr>
        <p:spPr>
          <a:xfrm>
            <a:off x="2593793"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endParaRPr sz="1800">
              <a:solidFill>
                <a:srgbClr val="7F7F7F"/>
              </a:solidFill>
            </a:endParaRPr>
          </a:p>
        </p:txBody>
      </p:sp>
      <p:cxnSp>
        <p:nvCxnSpPr>
          <p:cNvPr id="1583" name="Google Shape;1583;p57"/>
          <p:cNvCxnSpPr/>
          <p:nvPr/>
        </p:nvCxnSpPr>
        <p:spPr>
          <a:xfrm>
            <a:off x="2374609" y="286590"/>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584" name="Google Shape;1584;p57"/>
          <p:cNvSpPr/>
          <p:nvPr/>
        </p:nvSpPr>
        <p:spPr>
          <a:xfrm>
            <a:off x="3860400" y="1151300"/>
            <a:ext cx="4471200" cy="969300"/>
          </a:xfrm>
          <a:prstGeom prst="rect">
            <a:avLst/>
          </a:prstGeom>
          <a:solidFill>
            <a:srgbClr val="9FC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새로운 버전이 배포된 그린 그룹으로 </a:t>
            </a:r>
            <a:endParaRPr/>
          </a:p>
          <a:p>
            <a:pPr marL="0" lvl="0" indent="0" algn="ctr" rtl="0">
              <a:spcBef>
                <a:spcPts val="0"/>
              </a:spcBef>
              <a:spcAft>
                <a:spcPts val="0"/>
              </a:spcAft>
              <a:buNone/>
            </a:pPr>
            <a:r>
              <a:rPr lang="en-US"/>
              <a:t>로드밸런서의 트래픽을 연결한다</a:t>
            </a:r>
            <a:endParaRPr/>
          </a:p>
        </p:txBody>
      </p:sp>
      <p:pic>
        <p:nvPicPr>
          <p:cNvPr id="1585" name="Google Shape;1585;p57"/>
          <p:cNvPicPr preferRelativeResize="0"/>
          <p:nvPr/>
        </p:nvPicPr>
        <p:blipFill>
          <a:blip r:embed="rId3">
            <a:alphaModFix/>
          </a:blip>
          <a:stretch>
            <a:fillRect/>
          </a:stretch>
        </p:blipFill>
        <p:spPr>
          <a:xfrm>
            <a:off x="5026363" y="3470821"/>
            <a:ext cx="2139275" cy="1283575"/>
          </a:xfrm>
          <a:prstGeom prst="rect">
            <a:avLst/>
          </a:prstGeom>
          <a:noFill/>
          <a:ln>
            <a:noFill/>
          </a:ln>
        </p:spPr>
      </p:pic>
      <p:sp>
        <p:nvSpPr>
          <p:cNvPr id="1586" name="Google Shape;1586;p57"/>
          <p:cNvSpPr/>
          <p:nvPr/>
        </p:nvSpPr>
        <p:spPr>
          <a:xfrm>
            <a:off x="3184975" y="4468915"/>
            <a:ext cx="1861500" cy="10446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7"/>
          <p:cNvSpPr/>
          <p:nvPr/>
        </p:nvSpPr>
        <p:spPr>
          <a:xfrm>
            <a:off x="7145500" y="4468875"/>
            <a:ext cx="1861500" cy="10446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7"/>
          <p:cNvSpPr/>
          <p:nvPr/>
        </p:nvSpPr>
        <p:spPr>
          <a:xfrm>
            <a:off x="5501838" y="2282525"/>
            <a:ext cx="1188300" cy="1188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ALB</a:t>
            </a:r>
            <a:endParaRPr/>
          </a:p>
        </p:txBody>
      </p:sp>
      <p:cxnSp>
        <p:nvCxnSpPr>
          <p:cNvPr id="1589" name="Google Shape;1589;p57"/>
          <p:cNvCxnSpPr>
            <a:stCxn id="1588" idx="3"/>
            <a:endCxn id="1586" idx="0"/>
          </p:cNvCxnSpPr>
          <p:nvPr/>
        </p:nvCxnSpPr>
        <p:spPr>
          <a:xfrm flipH="1">
            <a:off x="4115860" y="3296802"/>
            <a:ext cx="1560000" cy="1172100"/>
          </a:xfrm>
          <a:prstGeom prst="straightConnector1">
            <a:avLst/>
          </a:prstGeom>
          <a:noFill/>
          <a:ln w="19050" cap="flat" cmpd="sng">
            <a:solidFill>
              <a:schemeClr val="dk2"/>
            </a:solidFill>
            <a:prstDash val="dash"/>
            <a:round/>
            <a:headEnd type="none" w="med" len="med"/>
            <a:tailEnd type="none" w="med" len="med"/>
          </a:ln>
        </p:spPr>
      </p:cxnSp>
      <p:cxnSp>
        <p:nvCxnSpPr>
          <p:cNvPr id="1590" name="Google Shape;1590;p57"/>
          <p:cNvCxnSpPr>
            <a:stCxn id="1588" idx="5"/>
            <a:endCxn id="1587" idx="0"/>
          </p:cNvCxnSpPr>
          <p:nvPr/>
        </p:nvCxnSpPr>
        <p:spPr>
          <a:xfrm>
            <a:off x="6516115" y="3296802"/>
            <a:ext cx="1560000" cy="11721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5" name="Google Shape;1595;p58"/>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무중단 배포</a:t>
            </a:r>
            <a:endParaRPr sz="2400" b="1" i="0" u="none" strike="noStrike" cap="none">
              <a:solidFill>
                <a:srgbClr val="262626"/>
              </a:solidFill>
              <a:latin typeface="Arial"/>
              <a:ea typeface="Arial"/>
              <a:cs typeface="Arial"/>
              <a:sym typeface="Arial"/>
            </a:endParaRPr>
          </a:p>
        </p:txBody>
      </p:sp>
      <p:sp>
        <p:nvSpPr>
          <p:cNvPr id="1596" name="Google Shape;1596;p58"/>
          <p:cNvSpPr txBox="1"/>
          <p:nvPr/>
        </p:nvSpPr>
        <p:spPr>
          <a:xfrm>
            <a:off x="2593793"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endParaRPr sz="1800">
              <a:solidFill>
                <a:srgbClr val="7F7F7F"/>
              </a:solidFill>
            </a:endParaRPr>
          </a:p>
        </p:txBody>
      </p:sp>
      <p:cxnSp>
        <p:nvCxnSpPr>
          <p:cNvPr id="1597" name="Google Shape;1597;p58"/>
          <p:cNvCxnSpPr/>
          <p:nvPr/>
        </p:nvCxnSpPr>
        <p:spPr>
          <a:xfrm>
            <a:off x="2374609" y="286590"/>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598" name="Google Shape;1598;p58"/>
          <p:cNvSpPr/>
          <p:nvPr/>
        </p:nvSpPr>
        <p:spPr>
          <a:xfrm>
            <a:off x="3860400" y="1151300"/>
            <a:ext cx="4471200" cy="969300"/>
          </a:xfrm>
          <a:prstGeom prst="rect">
            <a:avLst/>
          </a:prstGeom>
          <a:solidFill>
            <a:srgbClr val="9FC5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파이프라인에서 생성된 임시 파일을 삭제한다</a:t>
            </a:r>
            <a:endParaRPr/>
          </a:p>
        </p:txBody>
      </p:sp>
      <p:sp>
        <p:nvSpPr>
          <p:cNvPr id="1599" name="Google Shape;1599;p58"/>
          <p:cNvSpPr/>
          <p:nvPr/>
        </p:nvSpPr>
        <p:spPr>
          <a:xfrm>
            <a:off x="3184975" y="4468915"/>
            <a:ext cx="1861500" cy="10446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8"/>
          <p:cNvSpPr/>
          <p:nvPr/>
        </p:nvSpPr>
        <p:spPr>
          <a:xfrm>
            <a:off x="7145500" y="4468875"/>
            <a:ext cx="1861500" cy="10446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8"/>
          <p:cNvSpPr/>
          <p:nvPr/>
        </p:nvSpPr>
        <p:spPr>
          <a:xfrm>
            <a:off x="5501838" y="2282525"/>
            <a:ext cx="1188300" cy="1188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ALB</a:t>
            </a:r>
            <a:endParaRPr/>
          </a:p>
        </p:txBody>
      </p:sp>
      <p:cxnSp>
        <p:nvCxnSpPr>
          <p:cNvPr id="1602" name="Google Shape;1602;p58"/>
          <p:cNvCxnSpPr>
            <a:stCxn id="1601" idx="3"/>
            <a:endCxn id="1599" idx="0"/>
          </p:cNvCxnSpPr>
          <p:nvPr/>
        </p:nvCxnSpPr>
        <p:spPr>
          <a:xfrm flipH="1">
            <a:off x="4115860" y="3296802"/>
            <a:ext cx="1560000" cy="1172100"/>
          </a:xfrm>
          <a:prstGeom prst="straightConnector1">
            <a:avLst/>
          </a:prstGeom>
          <a:noFill/>
          <a:ln w="19050" cap="flat" cmpd="sng">
            <a:solidFill>
              <a:schemeClr val="dk2"/>
            </a:solidFill>
            <a:prstDash val="dash"/>
            <a:round/>
            <a:headEnd type="none" w="med" len="med"/>
            <a:tailEnd type="none" w="med" len="med"/>
          </a:ln>
        </p:spPr>
      </p:cxnSp>
      <p:cxnSp>
        <p:nvCxnSpPr>
          <p:cNvPr id="1603" name="Google Shape;1603;p58"/>
          <p:cNvCxnSpPr>
            <a:stCxn id="1601" idx="5"/>
            <a:endCxn id="1600" idx="0"/>
          </p:cNvCxnSpPr>
          <p:nvPr/>
        </p:nvCxnSpPr>
        <p:spPr>
          <a:xfrm>
            <a:off x="6516115" y="3296802"/>
            <a:ext cx="1560000" cy="1172100"/>
          </a:xfrm>
          <a:prstGeom prst="straightConnector1">
            <a:avLst/>
          </a:prstGeom>
          <a:noFill/>
          <a:ln w="38100" cap="flat" cmpd="sng">
            <a:solidFill>
              <a:schemeClr val="dk2"/>
            </a:solidFill>
            <a:prstDash val="solid"/>
            <a:round/>
            <a:headEnd type="none" w="med" len="med"/>
            <a:tailEnd type="none" w="med" len="med"/>
          </a:ln>
        </p:spPr>
      </p:cxnSp>
      <p:pic>
        <p:nvPicPr>
          <p:cNvPr id="1604" name="Google Shape;1604;p58"/>
          <p:cNvPicPr preferRelativeResize="0"/>
          <p:nvPr/>
        </p:nvPicPr>
        <p:blipFill>
          <a:blip r:embed="rId3">
            <a:alphaModFix/>
          </a:blip>
          <a:stretch>
            <a:fillRect/>
          </a:stretch>
        </p:blipFill>
        <p:spPr>
          <a:xfrm>
            <a:off x="8850675" y="2522225"/>
            <a:ext cx="1106350" cy="11063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FC0E89-4FEA-4725-9A00-1697B6251C5F}"/>
              </a:ext>
            </a:extLst>
          </p:cNvPr>
          <p:cNvSpPr>
            <a:spLocks noGrp="1"/>
          </p:cNvSpPr>
          <p:nvPr>
            <p:ph type="ctrTitle"/>
          </p:nvPr>
        </p:nvSpPr>
        <p:spPr/>
        <p:txBody>
          <a:bodyPr/>
          <a:lstStyle/>
          <a:p>
            <a:r>
              <a:rPr lang="en-US" altLang="ko-KR" sz="6000" dirty="0" err="1"/>
              <a:t>감사합니다</a:t>
            </a:r>
            <a:r>
              <a:rPr lang="en-US" altLang="ko-KR" sz="6000" dirty="0"/>
              <a:t>.</a:t>
            </a:r>
            <a:endParaRPr lang="ko-KR" altLang="en-US" dirty="0"/>
          </a:p>
        </p:txBody>
      </p:sp>
    </p:spTree>
    <p:extLst>
      <p:ext uri="{BB962C8B-B14F-4D97-AF65-F5344CB8AC3E}">
        <p14:creationId xmlns:p14="http://schemas.microsoft.com/office/powerpoint/2010/main" val="407990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Project 소개 </a:t>
            </a:r>
            <a:endParaRPr sz="2400" b="1" i="0" u="none" strike="noStrike" cap="none">
              <a:solidFill>
                <a:srgbClr val="262626"/>
              </a:solidFill>
              <a:latin typeface="Arial"/>
              <a:ea typeface="Arial"/>
              <a:cs typeface="Arial"/>
              <a:sym typeface="Arial"/>
            </a:endParaRPr>
          </a:p>
        </p:txBody>
      </p:sp>
      <p:sp>
        <p:nvSpPr>
          <p:cNvPr id="115" name="Google Shape;115;p15"/>
          <p:cNvSpPr txBox="1"/>
          <p:nvPr/>
        </p:nvSpPr>
        <p:spPr>
          <a:xfrm>
            <a:off x="2593793"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CRBS(Car Rental Booking Service) Application</a:t>
            </a:r>
            <a:endParaRPr sz="1800" b="0" i="0" u="none" strike="noStrike" cap="none">
              <a:solidFill>
                <a:srgbClr val="7F7F7F"/>
              </a:solidFill>
              <a:latin typeface="Arial"/>
              <a:ea typeface="Arial"/>
              <a:cs typeface="Arial"/>
              <a:sym typeface="Arial"/>
            </a:endParaRPr>
          </a:p>
        </p:txBody>
      </p:sp>
      <p:cxnSp>
        <p:nvCxnSpPr>
          <p:cNvPr id="116" name="Google Shape;116;p15"/>
          <p:cNvCxnSpPr/>
          <p:nvPr/>
        </p:nvCxnSpPr>
        <p:spPr>
          <a:xfrm>
            <a:off x="2374609" y="286590"/>
            <a:ext cx="0" cy="432000"/>
          </a:xfrm>
          <a:prstGeom prst="straightConnector1">
            <a:avLst/>
          </a:prstGeom>
          <a:noFill/>
          <a:ln w="9525" cap="flat" cmpd="sng">
            <a:solidFill>
              <a:srgbClr val="3F3F3F"/>
            </a:solidFill>
            <a:prstDash val="solid"/>
            <a:miter lim="800000"/>
            <a:headEnd type="none" w="sm" len="sm"/>
            <a:tailEnd type="none" w="sm" len="sm"/>
          </a:ln>
        </p:spPr>
      </p:cxnSp>
      <p:grpSp>
        <p:nvGrpSpPr>
          <p:cNvPr id="117" name="Google Shape;117;p15"/>
          <p:cNvGrpSpPr/>
          <p:nvPr/>
        </p:nvGrpSpPr>
        <p:grpSpPr>
          <a:xfrm>
            <a:off x="7942149" y="2052800"/>
            <a:ext cx="2263815" cy="2808039"/>
            <a:chOff x="9166478" y="1893266"/>
            <a:chExt cx="2454000" cy="3043945"/>
          </a:xfrm>
        </p:grpSpPr>
        <p:pic>
          <p:nvPicPr>
            <p:cNvPr id="118" name="Google Shape;118;p15"/>
            <p:cNvPicPr preferRelativeResize="0"/>
            <p:nvPr/>
          </p:nvPicPr>
          <p:blipFill>
            <a:blip r:embed="rId3">
              <a:alphaModFix/>
            </a:blip>
            <a:stretch>
              <a:fillRect/>
            </a:stretch>
          </p:blipFill>
          <p:spPr>
            <a:xfrm>
              <a:off x="9499946" y="3146017"/>
              <a:ext cx="1349648" cy="1280185"/>
            </a:xfrm>
            <a:prstGeom prst="rect">
              <a:avLst/>
            </a:prstGeom>
            <a:noFill/>
            <a:ln>
              <a:noFill/>
            </a:ln>
          </p:spPr>
        </p:pic>
        <p:sp>
          <p:nvSpPr>
            <p:cNvPr id="119" name="Google Shape;119;p15"/>
            <p:cNvSpPr/>
            <p:nvPr/>
          </p:nvSpPr>
          <p:spPr>
            <a:xfrm>
              <a:off x="9261646" y="2635011"/>
              <a:ext cx="1713300" cy="2302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txBox="1"/>
            <p:nvPr/>
          </p:nvSpPr>
          <p:spPr>
            <a:xfrm>
              <a:off x="9166478" y="1893266"/>
              <a:ext cx="2454000" cy="5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Build / Apply</a:t>
              </a:r>
              <a:endParaRPr sz="1800"/>
            </a:p>
          </p:txBody>
        </p:sp>
      </p:grpSp>
      <p:sp>
        <p:nvSpPr>
          <p:cNvPr id="121" name="Google Shape;121;p15"/>
          <p:cNvSpPr/>
          <p:nvPr/>
        </p:nvSpPr>
        <p:spPr>
          <a:xfrm>
            <a:off x="2388427" y="2733196"/>
            <a:ext cx="1580519" cy="212378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txBox="1"/>
          <p:nvPr/>
        </p:nvSpPr>
        <p:spPr>
          <a:xfrm>
            <a:off x="2483450" y="2056650"/>
            <a:ext cx="1580519" cy="51973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Infrastructure</a:t>
            </a:r>
            <a:endParaRPr sz="1800"/>
          </a:p>
        </p:txBody>
      </p:sp>
      <p:pic>
        <p:nvPicPr>
          <p:cNvPr id="123" name="Google Shape;123;p15"/>
          <p:cNvPicPr preferRelativeResize="0"/>
          <p:nvPr/>
        </p:nvPicPr>
        <p:blipFill>
          <a:blip r:embed="rId4">
            <a:alphaModFix/>
          </a:blip>
          <a:stretch>
            <a:fillRect/>
          </a:stretch>
        </p:blipFill>
        <p:spPr>
          <a:xfrm>
            <a:off x="2632360" y="3326183"/>
            <a:ext cx="1092648" cy="937843"/>
          </a:xfrm>
          <a:prstGeom prst="rect">
            <a:avLst/>
          </a:prstGeom>
          <a:noFill/>
          <a:ln>
            <a:noFill/>
          </a:ln>
        </p:spPr>
      </p:pic>
      <p:grpSp>
        <p:nvGrpSpPr>
          <p:cNvPr id="124" name="Google Shape;124;p15"/>
          <p:cNvGrpSpPr/>
          <p:nvPr/>
        </p:nvGrpSpPr>
        <p:grpSpPr>
          <a:xfrm>
            <a:off x="4573475" y="2007275"/>
            <a:ext cx="2882628" cy="2860151"/>
            <a:chOff x="5495775" y="1876490"/>
            <a:chExt cx="3124800" cy="3100435"/>
          </a:xfrm>
        </p:grpSpPr>
        <p:sp>
          <p:nvSpPr>
            <p:cNvPr id="125" name="Google Shape;125;p15"/>
            <p:cNvSpPr/>
            <p:nvPr/>
          </p:nvSpPr>
          <p:spPr>
            <a:xfrm>
              <a:off x="5495775" y="2674725"/>
              <a:ext cx="3124800" cy="2302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txBox="1"/>
            <p:nvPr/>
          </p:nvSpPr>
          <p:spPr>
            <a:xfrm>
              <a:off x="6334040" y="1876490"/>
              <a:ext cx="1989900" cy="5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Application</a:t>
              </a:r>
              <a:endParaRPr sz="1800"/>
            </a:p>
          </p:txBody>
        </p:sp>
        <p:pic>
          <p:nvPicPr>
            <p:cNvPr id="127" name="Google Shape;127;p15"/>
            <p:cNvPicPr preferRelativeResize="0"/>
            <p:nvPr/>
          </p:nvPicPr>
          <p:blipFill>
            <a:blip r:embed="rId5">
              <a:alphaModFix/>
            </a:blip>
            <a:stretch>
              <a:fillRect/>
            </a:stretch>
          </p:blipFill>
          <p:spPr>
            <a:xfrm>
              <a:off x="5770386" y="3900628"/>
              <a:ext cx="1302397" cy="684811"/>
            </a:xfrm>
            <a:prstGeom prst="rect">
              <a:avLst/>
            </a:prstGeom>
            <a:noFill/>
            <a:ln>
              <a:noFill/>
            </a:ln>
          </p:spPr>
        </p:pic>
        <p:pic>
          <p:nvPicPr>
            <p:cNvPr id="128" name="Google Shape;128;p15"/>
            <p:cNvPicPr preferRelativeResize="0"/>
            <p:nvPr/>
          </p:nvPicPr>
          <p:blipFill>
            <a:blip r:embed="rId6">
              <a:alphaModFix/>
            </a:blip>
            <a:stretch>
              <a:fillRect/>
            </a:stretch>
          </p:blipFill>
          <p:spPr>
            <a:xfrm>
              <a:off x="7135631" y="3881727"/>
              <a:ext cx="1302397" cy="722594"/>
            </a:xfrm>
            <a:prstGeom prst="rect">
              <a:avLst/>
            </a:prstGeom>
            <a:noFill/>
            <a:ln>
              <a:noFill/>
            </a:ln>
          </p:spPr>
        </p:pic>
        <p:pic>
          <p:nvPicPr>
            <p:cNvPr id="129" name="Google Shape;129;p15"/>
            <p:cNvPicPr preferRelativeResize="0"/>
            <p:nvPr/>
          </p:nvPicPr>
          <p:blipFill>
            <a:blip r:embed="rId7">
              <a:alphaModFix/>
            </a:blip>
            <a:stretch>
              <a:fillRect/>
            </a:stretch>
          </p:blipFill>
          <p:spPr>
            <a:xfrm>
              <a:off x="5678312" y="3143325"/>
              <a:ext cx="1486547" cy="521666"/>
            </a:xfrm>
            <a:prstGeom prst="rect">
              <a:avLst/>
            </a:prstGeom>
            <a:noFill/>
            <a:ln>
              <a:noFill/>
            </a:ln>
          </p:spPr>
        </p:pic>
        <p:pic>
          <p:nvPicPr>
            <p:cNvPr id="130" name="Google Shape;130;p15"/>
            <p:cNvPicPr preferRelativeResize="0"/>
            <p:nvPr/>
          </p:nvPicPr>
          <p:blipFill>
            <a:blip r:embed="rId8">
              <a:alphaModFix/>
            </a:blip>
            <a:stretch>
              <a:fillRect/>
            </a:stretch>
          </p:blipFill>
          <p:spPr>
            <a:xfrm>
              <a:off x="7135649" y="3047391"/>
              <a:ext cx="1302397" cy="713527"/>
            </a:xfrm>
            <a:prstGeom prst="rect">
              <a:avLst/>
            </a:prstGeom>
            <a:noFill/>
            <a:ln>
              <a:noFill/>
            </a:ln>
          </p:spPr>
        </p:pic>
      </p:grpSp>
      <p:sp>
        <p:nvSpPr>
          <p:cNvPr id="131" name="Google Shape;131;p15"/>
          <p:cNvSpPr/>
          <p:nvPr/>
        </p:nvSpPr>
        <p:spPr>
          <a:xfrm>
            <a:off x="1836825" y="2198650"/>
            <a:ext cx="604500" cy="2442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5"/>
          <p:cNvGrpSpPr/>
          <p:nvPr/>
        </p:nvGrpSpPr>
        <p:grpSpPr>
          <a:xfrm>
            <a:off x="256304" y="2033325"/>
            <a:ext cx="1580519" cy="2808060"/>
            <a:chOff x="1210475" y="1932970"/>
            <a:chExt cx="1713300" cy="3043967"/>
          </a:xfrm>
        </p:grpSpPr>
        <p:sp>
          <p:nvSpPr>
            <p:cNvPr id="133" name="Google Shape;133;p15"/>
            <p:cNvSpPr txBox="1"/>
            <p:nvPr/>
          </p:nvSpPr>
          <p:spPr>
            <a:xfrm>
              <a:off x="1233181" y="1932970"/>
              <a:ext cx="1668000" cy="5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AMI (Image)</a:t>
              </a:r>
              <a:endParaRPr sz="1800"/>
            </a:p>
          </p:txBody>
        </p:sp>
        <p:pic>
          <p:nvPicPr>
            <p:cNvPr id="134" name="Google Shape;134;p15"/>
            <p:cNvPicPr preferRelativeResize="0"/>
            <p:nvPr/>
          </p:nvPicPr>
          <p:blipFill>
            <a:blip r:embed="rId9">
              <a:alphaModFix/>
            </a:blip>
            <a:stretch>
              <a:fillRect/>
            </a:stretch>
          </p:blipFill>
          <p:spPr>
            <a:xfrm>
              <a:off x="1233188" y="2837569"/>
              <a:ext cx="1667855" cy="727408"/>
            </a:xfrm>
            <a:prstGeom prst="rect">
              <a:avLst/>
            </a:prstGeom>
            <a:noFill/>
            <a:ln>
              <a:noFill/>
            </a:ln>
          </p:spPr>
        </p:pic>
        <p:pic>
          <p:nvPicPr>
            <p:cNvPr id="135" name="Google Shape;135;p15"/>
            <p:cNvPicPr preferRelativeResize="0"/>
            <p:nvPr/>
          </p:nvPicPr>
          <p:blipFill>
            <a:blip r:embed="rId10">
              <a:alphaModFix/>
            </a:blip>
            <a:stretch>
              <a:fillRect/>
            </a:stretch>
          </p:blipFill>
          <p:spPr>
            <a:xfrm>
              <a:off x="1504837" y="3674517"/>
              <a:ext cx="1124557" cy="1016638"/>
            </a:xfrm>
            <a:prstGeom prst="rect">
              <a:avLst/>
            </a:prstGeom>
            <a:noFill/>
            <a:ln>
              <a:noFill/>
            </a:ln>
          </p:spPr>
        </p:pic>
        <p:sp>
          <p:nvSpPr>
            <p:cNvPr id="136" name="Google Shape;136;p15"/>
            <p:cNvSpPr/>
            <p:nvPr/>
          </p:nvSpPr>
          <p:spPr>
            <a:xfrm>
              <a:off x="1210475" y="2674738"/>
              <a:ext cx="1713300" cy="23022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5"/>
          <p:cNvSpPr/>
          <p:nvPr/>
        </p:nvSpPr>
        <p:spPr>
          <a:xfrm>
            <a:off x="4104152" y="2198650"/>
            <a:ext cx="604500" cy="2442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023310" y="2198650"/>
            <a:ext cx="604500" cy="2442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9733578" y="2198650"/>
            <a:ext cx="604500" cy="2442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txBox="1"/>
          <p:nvPr/>
        </p:nvSpPr>
        <p:spPr>
          <a:xfrm>
            <a:off x="10449475" y="2052813"/>
            <a:ext cx="1580400" cy="28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CodeDeploy</a:t>
            </a:r>
            <a:endParaRPr sz="1800"/>
          </a:p>
        </p:txBody>
      </p:sp>
      <p:pic>
        <p:nvPicPr>
          <p:cNvPr id="141" name="Google Shape;141;p15"/>
          <p:cNvPicPr preferRelativeResize="0"/>
          <p:nvPr/>
        </p:nvPicPr>
        <p:blipFill>
          <a:blip r:embed="rId11">
            <a:alphaModFix/>
          </a:blip>
          <a:stretch>
            <a:fillRect/>
          </a:stretch>
        </p:blipFill>
        <p:spPr>
          <a:xfrm>
            <a:off x="10505738" y="3317724"/>
            <a:ext cx="1245063" cy="1062045"/>
          </a:xfrm>
          <a:prstGeom prst="rect">
            <a:avLst/>
          </a:prstGeom>
          <a:noFill/>
          <a:ln>
            <a:noFill/>
          </a:ln>
        </p:spPr>
      </p:pic>
      <p:sp>
        <p:nvSpPr>
          <p:cNvPr id="142" name="Google Shape;142;p15"/>
          <p:cNvSpPr/>
          <p:nvPr/>
        </p:nvSpPr>
        <p:spPr>
          <a:xfrm>
            <a:off x="10338066" y="2717671"/>
            <a:ext cx="1580400" cy="21237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aphicFrame>
        <p:nvGraphicFramePr>
          <p:cNvPr id="147" name="Google Shape;147;p16"/>
          <p:cNvGraphicFramePr/>
          <p:nvPr/>
        </p:nvGraphicFramePr>
        <p:xfrm>
          <a:off x="467388" y="1318000"/>
          <a:ext cx="11257200" cy="4222000"/>
        </p:xfrm>
        <a:graphic>
          <a:graphicData uri="http://schemas.openxmlformats.org/drawingml/2006/table">
            <a:tbl>
              <a:tblPr>
                <a:noFill/>
              </a:tblPr>
              <a:tblGrid>
                <a:gridCol w="2724550">
                  <a:extLst>
                    <a:ext uri="{9D8B030D-6E8A-4147-A177-3AD203B41FA5}">
                      <a16:colId xmlns:a16="http://schemas.microsoft.com/office/drawing/2014/main" val="20000"/>
                    </a:ext>
                  </a:extLst>
                </a:gridCol>
                <a:gridCol w="8532650">
                  <a:extLst>
                    <a:ext uri="{9D8B030D-6E8A-4147-A177-3AD203B41FA5}">
                      <a16:colId xmlns:a16="http://schemas.microsoft.com/office/drawing/2014/main" val="20001"/>
                    </a:ext>
                  </a:extLst>
                </a:gridCol>
              </a:tblGrid>
              <a:tr h="846025">
                <a:tc>
                  <a:txBody>
                    <a:bodyPr/>
                    <a:lstStyle/>
                    <a:p>
                      <a:pPr marL="0" lvl="0" indent="0" algn="ctr" rtl="0">
                        <a:spcBef>
                          <a:spcPts val="0"/>
                        </a:spcBef>
                        <a:spcAft>
                          <a:spcPts val="0"/>
                        </a:spcAft>
                        <a:buNone/>
                      </a:pPr>
                      <a:r>
                        <a:rPr lang="en-US" sz="1800"/>
                        <a:t>AMI(Image)</a:t>
                      </a:r>
                      <a:endParaRPr sz="1800"/>
                    </a:p>
                  </a:txBody>
                  <a:tcPr marL="91425" marR="91425" marT="91425" marB="91425" anchor="ctr">
                    <a:solidFill>
                      <a:srgbClr val="F3F3F3"/>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846025">
                <a:tc>
                  <a:txBody>
                    <a:bodyPr/>
                    <a:lstStyle/>
                    <a:p>
                      <a:pPr marL="0" lvl="0" indent="0" algn="ctr" rtl="0">
                        <a:spcBef>
                          <a:spcPts val="0"/>
                        </a:spcBef>
                        <a:spcAft>
                          <a:spcPts val="0"/>
                        </a:spcAft>
                        <a:buNone/>
                      </a:pPr>
                      <a:r>
                        <a:rPr lang="en-US" sz="1800"/>
                        <a:t>Infra</a:t>
                      </a:r>
                      <a:endParaRPr sz="1800"/>
                    </a:p>
                  </a:txBody>
                  <a:tcPr marL="91425" marR="91425" marT="91425" marB="91425" anchor="ctr">
                    <a:solidFill>
                      <a:srgbClr val="F3F3F3"/>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846025">
                <a:tc>
                  <a:txBody>
                    <a:bodyPr/>
                    <a:lstStyle/>
                    <a:p>
                      <a:pPr marL="0" lvl="0" indent="0" algn="ctr" rtl="0">
                        <a:spcBef>
                          <a:spcPts val="0"/>
                        </a:spcBef>
                        <a:spcAft>
                          <a:spcPts val="0"/>
                        </a:spcAft>
                        <a:buNone/>
                      </a:pPr>
                      <a:r>
                        <a:rPr lang="en-US" sz="1800"/>
                        <a:t>Application </a:t>
                      </a:r>
                      <a:r>
                        <a:rPr lang="en-US" sz="1800">
                          <a:solidFill>
                            <a:schemeClr val="dk1"/>
                          </a:solidFill>
                        </a:rPr>
                        <a:t>UI</a:t>
                      </a:r>
                      <a:endParaRPr sz="1800"/>
                    </a:p>
                  </a:txBody>
                  <a:tcPr marL="91425" marR="91425" marT="91425" marB="91425" anchor="ctr">
                    <a:solidFill>
                      <a:srgbClr val="F3F3F3"/>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846025">
                <a:tc>
                  <a:txBody>
                    <a:bodyPr/>
                    <a:lstStyle/>
                    <a:p>
                      <a:pPr marL="0" lvl="0" indent="0" algn="ctr" rtl="0">
                        <a:spcBef>
                          <a:spcPts val="0"/>
                        </a:spcBef>
                        <a:spcAft>
                          <a:spcPts val="0"/>
                        </a:spcAft>
                        <a:buNone/>
                      </a:pPr>
                      <a:r>
                        <a:rPr lang="en-US" sz="1800"/>
                        <a:t>Application </a:t>
                      </a:r>
                      <a:r>
                        <a:rPr lang="en-US" sz="1800">
                          <a:solidFill>
                            <a:schemeClr val="dk1"/>
                          </a:solidFill>
                        </a:rPr>
                        <a:t>API</a:t>
                      </a:r>
                      <a:endParaRPr sz="1800"/>
                    </a:p>
                  </a:txBody>
                  <a:tcPr marL="91425" marR="91425" marT="91425" marB="91425" anchor="ctr">
                    <a:solidFill>
                      <a:srgbClr val="F3F3F3"/>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837900">
                <a:tc>
                  <a:txBody>
                    <a:bodyPr/>
                    <a:lstStyle/>
                    <a:p>
                      <a:pPr marL="0" lvl="0" indent="0" algn="ctr" rtl="0">
                        <a:spcBef>
                          <a:spcPts val="0"/>
                        </a:spcBef>
                        <a:spcAft>
                          <a:spcPts val="0"/>
                        </a:spcAft>
                        <a:buNone/>
                      </a:pPr>
                      <a:r>
                        <a:rPr lang="en-US" sz="1800"/>
                        <a:t>Blue-Green</a:t>
                      </a:r>
                      <a:endParaRPr sz="1800"/>
                    </a:p>
                  </a:txBody>
                  <a:tcPr marL="91425" marR="91425" marT="91425" marB="91425" anchor="ctr">
                    <a:solidFill>
                      <a:srgbClr val="F3F3F3"/>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bl>
          </a:graphicData>
        </a:graphic>
      </p:graphicFrame>
      <p:grpSp>
        <p:nvGrpSpPr>
          <p:cNvPr id="148" name="Google Shape;148;p16"/>
          <p:cNvGrpSpPr/>
          <p:nvPr/>
        </p:nvGrpSpPr>
        <p:grpSpPr>
          <a:xfrm>
            <a:off x="3477325" y="1317991"/>
            <a:ext cx="7945210" cy="4101341"/>
            <a:chOff x="3448825" y="1109975"/>
            <a:chExt cx="8420104" cy="4346483"/>
          </a:xfrm>
        </p:grpSpPr>
        <p:pic>
          <p:nvPicPr>
            <p:cNvPr id="149" name="Google Shape;149;p16"/>
            <p:cNvPicPr preferRelativeResize="0"/>
            <p:nvPr/>
          </p:nvPicPr>
          <p:blipFill>
            <a:blip r:embed="rId3">
              <a:alphaModFix/>
            </a:blip>
            <a:stretch>
              <a:fillRect/>
            </a:stretch>
          </p:blipFill>
          <p:spPr>
            <a:xfrm>
              <a:off x="5357425" y="1109975"/>
              <a:ext cx="4210050" cy="819150"/>
            </a:xfrm>
            <a:prstGeom prst="rect">
              <a:avLst/>
            </a:prstGeom>
            <a:noFill/>
            <a:ln>
              <a:noFill/>
            </a:ln>
          </p:spPr>
        </p:pic>
        <p:pic>
          <p:nvPicPr>
            <p:cNvPr id="150" name="Google Shape;150;p16"/>
            <p:cNvPicPr preferRelativeResize="0"/>
            <p:nvPr/>
          </p:nvPicPr>
          <p:blipFill>
            <a:blip r:embed="rId4">
              <a:alphaModFix/>
            </a:blip>
            <a:stretch>
              <a:fillRect/>
            </a:stretch>
          </p:blipFill>
          <p:spPr>
            <a:xfrm>
              <a:off x="3448825" y="2077275"/>
              <a:ext cx="8027226" cy="708275"/>
            </a:xfrm>
            <a:prstGeom prst="rect">
              <a:avLst/>
            </a:prstGeom>
            <a:noFill/>
            <a:ln>
              <a:noFill/>
            </a:ln>
          </p:spPr>
        </p:pic>
        <p:pic>
          <p:nvPicPr>
            <p:cNvPr id="151" name="Google Shape;151;p16"/>
            <p:cNvPicPr preferRelativeResize="0"/>
            <p:nvPr/>
          </p:nvPicPr>
          <p:blipFill>
            <a:blip r:embed="rId5">
              <a:alphaModFix/>
            </a:blip>
            <a:stretch>
              <a:fillRect/>
            </a:stretch>
          </p:blipFill>
          <p:spPr>
            <a:xfrm>
              <a:off x="3835262" y="3861946"/>
              <a:ext cx="7254358" cy="780125"/>
            </a:xfrm>
            <a:prstGeom prst="rect">
              <a:avLst/>
            </a:prstGeom>
            <a:noFill/>
            <a:ln>
              <a:noFill/>
            </a:ln>
          </p:spPr>
        </p:pic>
        <p:pic>
          <p:nvPicPr>
            <p:cNvPr id="152" name="Google Shape;152;p16"/>
            <p:cNvPicPr preferRelativeResize="0"/>
            <p:nvPr/>
          </p:nvPicPr>
          <p:blipFill rotWithShape="1">
            <a:blip r:embed="rId6">
              <a:alphaModFix/>
            </a:blip>
            <a:srcRect t="12869"/>
            <a:stretch/>
          </p:blipFill>
          <p:spPr>
            <a:xfrm>
              <a:off x="4493650" y="2933700"/>
              <a:ext cx="5937599" cy="780125"/>
            </a:xfrm>
            <a:prstGeom prst="rect">
              <a:avLst/>
            </a:prstGeom>
            <a:noFill/>
            <a:ln>
              <a:noFill/>
            </a:ln>
          </p:spPr>
        </p:pic>
        <p:pic>
          <p:nvPicPr>
            <p:cNvPr id="153" name="Google Shape;153;p16"/>
            <p:cNvPicPr preferRelativeResize="0"/>
            <p:nvPr/>
          </p:nvPicPr>
          <p:blipFill rotWithShape="1">
            <a:blip r:embed="rId7">
              <a:alphaModFix/>
            </a:blip>
            <a:srcRect t="13769" b="12874"/>
            <a:stretch/>
          </p:blipFill>
          <p:spPr>
            <a:xfrm>
              <a:off x="3448829" y="4799645"/>
              <a:ext cx="8420100" cy="656813"/>
            </a:xfrm>
            <a:prstGeom prst="rect">
              <a:avLst/>
            </a:prstGeom>
            <a:noFill/>
            <a:ln>
              <a:noFill/>
            </a:ln>
          </p:spPr>
        </p:pic>
      </p:grpSp>
      <p:sp>
        <p:nvSpPr>
          <p:cNvPr id="154" name="Google Shape;154;p16"/>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Project 소개 </a:t>
            </a:r>
            <a:endParaRPr sz="2400" b="1" i="0" u="none" strike="noStrike" cap="none">
              <a:solidFill>
                <a:srgbClr val="262626"/>
              </a:solidFill>
              <a:latin typeface="Arial"/>
              <a:ea typeface="Arial"/>
              <a:cs typeface="Arial"/>
              <a:sym typeface="Arial"/>
            </a:endParaRPr>
          </a:p>
        </p:txBody>
      </p:sp>
      <p:sp>
        <p:nvSpPr>
          <p:cNvPr id="155" name="Google Shape;155;p16"/>
          <p:cNvSpPr txBox="1"/>
          <p:nvPr/>
        </p:nvSpPr>
        <p:spPr>
          <a:xfrm>
            <a:off x="2593793"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CRBS(Car Rental Booking Service) Application</a:t>
            </a:r>
            <a:endParaRPr sz="1800" b="0" i="0" u="none" strike="noStrike" cap="none">
              <a:solidFill>
                <a:srgbClr val="7F7F7F"/>
              </a:solidFill>
              <a:latin typeface="Arial"/>
              <a:ea typeface="Arial"/>
              <a:cs typeface="Arial"/>
              <a:sym typeface="Arial"/>
            </a:endParaRPr>
          </a:p>
        </p:txBody>
      </p:sp>
      <p:cxnSp>
        <p:nvCxnSpPr>
          <p:cNvPr id="156" name="Google Shape;156;p16"/>
          <p:cNvCxnSpPr/>
          <p:nvPr/>
        </p:nvCxnSpPr>
        <p:spPr>
          <a:xfrm>
            <a:off x="2374609" y="286590"/>
            <a:ext cx="0" cy="432000"/>
          </a:xfrm>
          <a:prstGeom prst="straightConnector1">
            <a:avLst/>
          </a:prstGeom>
          <a:noFill/>
          <a:ln w="9525" cap="flat" cmpd="sng">
            <a:solidFill>
              <a:srgbClr val="3F3F3F"/>
            </a:solidFill>
            <a:prstDash val="solid"/>
            <a:miter lim="800000"/>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ctrTitle"/>
          </p:nvPr>
        </p:nvSpPr>
        <p:spPr>
          <a:xfrm>
            <a:off x="0" y="2790712"/>
            <a:ext cx="12192000" cy="572400"/>
          </a:xfrm>
          <a:prstGeom prst="rect">
            <a:avLst/>
          </a:prstGeom>
          <a:noFill/>
          <a:ln>
            <a:noFill/>
          </a:ln>
        </p:spPr>
        <p:txBody>
          <a:bodyPr spcFirstLastPara="1" wrap="square" lIns="0" tIns="45700" rIns="91425" bIns="45700" anchor="t" anchorCtr="0">
            <a:noAutofit/>
          </a:bodyPr>
          <a:lstStyle/>
          <a:p>
            <a:pPr marL="0" lvl="0" indent="0" algn="ctr" rtl="0">
              <a:lnSpc>
                <a:spcPct val="101010"/>
              </a:lnSpc>
              <a:spcBef>
                <a:spcPts val="0"/>
              </a:spcBef>
              <a:spcAft>
                <a:spcPts val="0"/>
              </a:spcAft>
              <a:buClr>
                <a:srgbClr val="262626"/>
              </a:buClr>
              <a:buSzPts val="3960"/>
              <a:buFont typeface="Arial"/>
              <a:buNone/>
            </a:pPr>
            <a:r>
              <a:rPr lang="en-US" sz="3950">
                <a:solidFill>
                  <a:schemeClr val="dk1"/>
                </a:solidFill>
              </a:rPr>
              <a:t>Demo1</a:t>
            </a:r>
            <a:endParaRPr sz="3959"/>
          </a:p>
        </p:txBody>
      </p:sp>
      <p:sp>
        <p:nvSpPr>
          <p:cNvPr id="162" name="Google Shape;162;p17"/>
          <p:cNvSpPr txBox="1">
            <a:spLocks noGrp="1"/>
          </p:cNvSpPr>
          <p:nvPr>
            <p:ph type="subTitle" idx="1"/>
          </p:nvPr>
        </p:nvSpPr>
        <p:spPr>
          <a:xfrm>
            <a:off x="1" y="3613382"/>
            <a:ext cx="12192000" cy="462600"/>
          </a:xfrm>
          <a:prstGeom prst="rect">
            <a:avLst/>
          </a:prstGeom>
          <a:noFill/>
          <a:ln>
            <a:noFill/>
          </a:ln>
        </p:spPr>
        <p:txBody>
          <a:bodyPr spcFirstLastPara="1" wrap="square" lIns="0" tIns="45700" rIns="91425" bIns="45700" anchor="t" anchorCtr="0">
            <a:noAutofit/>
          </a:bodyPr>
          <a:lstStyle/>
          <a:p>
            <a:pPr marL="0" lvl="0" indent="0" algn="ctr" rtl="0">
              <a:lnSpc>
                <a:spcPct val="90000"/>
              </a:lnSpc>
              <a:spcBef>
                <a:spcPts val="0"/>
              </a:spcBef>
              <a:spcAft>
                <a:spcPts val="0"/>
              </a:spcAft>
              <a:buClr>
                <a:srgbClr val="595959"/>
              </a:buClr>
              <a:buSzPts val="2000"/>
              <a:buNone/>
            </a:pPr>
            <a:r>
              <a:rPr lang="en-US"/>
              <a:t>AMI</a:t>
            </a:r>
            <a:endParaRPr/>
          </a:p>
          <a:p>
            <a:pPr marL="0" lvl="0" indent="0" algn="l" rtl="0">
              <a:lnSpc>
                <a:spcPct val="90000"/>
              </a:lnSpc>
              <a:spcBef>
                <a:spcPts val="0"/>
              </a:spcBef>
              <a:spcAft>
                <a:spcPts val="0"/>
              </a:spcAft>
              <a:buClr>
                <a:srgbClr val="595959"/>
              </a:buClr>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AMI </a:t>
            </a:r>
            <a:endParaRPr sz="2400" b="1" i="0" u="none" strike="noStrike" cap="none">
              <a:solidFill>
                <a:srgbClr val="262626"/>
              </a:solidFill>
              <a:latin typeface="Arial"/>
              <a:ea typeface="Arial"/>
              <a:cs typeface="Arial"/>
              <a:sym typeface="Arial"/>
            </a:endParaRPr>
          </a:p>
        </p:txBody>
      </p:sp>
      <p:sp>
        <p:nvSpPr>
          <p:cNvPr id="168" name="Google Shape;168;p18"/>
          <p:cNvSpPr txBox="1"/>
          <p:nvPr/>
        </p:nvSpPr>
        <p:spPr>
          <a:xfrm>
            <a:off x="1759368"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IaC (Infrastructure as Code)</a:t>
            </a:r>
            <a:endParaRPr sz="1800">
              <a:solidFill>
                <a:srgbClr val="7F7F7F"/>
              </a:solidFill>
            </a:endParaRPr>
          </a:p>
        </p:txBody>
      </p:sp>
      <p:cxnSp>
        <p:nvCxnSpPr>
          <p:cNvPr id="169" name="Google Shape;169;p18"/>
          <p:cNvCxnSpPr/>
          <p:nvPr/>
        </p:nvCxnSpPr>
        <p:spPr>
          <a:xfrm>
            <a:off x="1432359" y="301176"/>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70" name="Google Shape;170;p18"/>
          <p:cNvSpPr/>
          <p:nvPr/>
        </p:nvSpPr>
        <p:spPr>
          <a:xfrm>
            <a:off x="1051538" y="2132299"/>
            <a:ext cx="3424500" cy="29109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1252677" y="2717998"/>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CodeDeploy</a:t>
            </a:r>
            <a:endParaRPr sz="2000"/>
          </a:p>
        </p:txBody>
      </p:sp>
      <p:sp>
        <p:nvSpPr>
          <p:cNvPr id="172" name="Google Shape;172;p18"/>
          <p:cNvSpPr/>
          <p:nvPr/>
        </p:nvSpPr>
        <p:spPr>
          <a:xfrm>
            <a:off x="1252677" y="4007811"/>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OS</a:t>
            </a:r>
            <a:endParaRPr sz="2000"/>
          </a:p>
        </p:txBody>
      </p:sp>
      <p:sp>
        <p:nvSpPr>
          <p:cNvPr id="173" name="Google Shape;173;p18"/>
          <p:cNvSpPr/>
          <p:nvPr/>
        </p:nvSpPr>
        <p:spPr>
          <a:xfrm>
            <a:off x="1252677" y="3362915"/>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Vue-cli &amp; npm</a:t>
            </a:r>
            <a:endParaRPr sz="2000"/>
          </a:p>
        </p:txBody>
      </p:sp>
      <p:sp>
        <p:nvSpPr>
          <p:cNvPr id="174" name="Google Shape;174;p18"/>
          <p:cNvSpPr/>
          <p:nvPr/>
        </p:nvSpPr>
        <p:spPr>
          <a:xfrm>
            <a:off x="7715913" y="2132300"/>
            <a:ext cx="3424500" cy="29109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7917045" y="2364156"/>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CodeDeploy</a:t>
            </a:r>
            <a:endParaRPr sz="2000"/>
          </a:p>
        </p:txBody>
      </p:sp>
      <p:sp>
        <p:nvSpPr>
          <p:cNvPr id="176" name="Google Shape;176;p18"/>
          <p:cNvSpPr/>
          <p:nvPr/>
        </p:nvSpPr>
        <p:spPr>
          <a:xfrm>
            <a:off x="7917045" y="3051973"/>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Maven</a:t>
            </a:r>
            <a:endParaRPr sz="2000"/>
          </a:p>
        </p:txBody>
      </p:sp>
      <p:sp>
        <p:nvSpPr>
          <p:cNvPr id="177" name="Google Shape;177;p18"/>
          <p:cNvSpPr/>
          <p:nvPr/>
        </p:nvSpPr>
        <p:spPr>
          <a:xfrm>
            <a:off x="7917045" y="4341786"/>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OS</a:t>
            </a:r>
            <a:endParaRPr sz="2000"/>
          </a:p>
        </p:txBody>
      </p:sp>
      <p:sp>
        <p:nvSpPr>
          <p:cNvPr id="178" name="Google Shape;178;p18"/>
          <p:cNvSpPr/>
          <p:nvPr/>
        </p:nvSpPr>
        <p:spPr>
          <a:xfrm>
            <a:off x="7917045" y="3696889"/>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JDK8</a:t>
            </a:r>
            <a:endParaRPr sz="2000"/>
          </a:p>
        </p:txBody>
      </p:sp>
      <p:sp>
        <p:nvSpPr>
          <p:cNvPr id="179" name="Google Shape;179;p18"/>
          <p:cNvSpPr/>
          <p:nvPr/>
        </p:nvSpPr>
        <p:spPr>
          <a:xfrm>
            <a:off x="1252695" y="1814789"/>
            <a:ext cx="2965800" cy="4497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Back</a:t>
            </a:r>
            <a:endParaRPr sz="2000"/>
          </a:p>
        </p:txBody>
      </p:sp>
      <p:sp>
        <p:nvSpPr>
          <p:cNvPr id="180" name="Google Shape;180;p18"/>
          <p:cNvSpPr/>
          <p:nvPr/>
        </p:nvSpPr>
        <p:spPr>
          <a:xfrm>
            <a:off x="7945270" y="1814789"/>
            <a:ext cx="2965800" cy="4497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Front</a:t>
            </a:r>
            <a:endParaRPr sz="2000"/>
          </a:p>
        </p:txBody>
      </p:sp>
      <p:pic>
        <p:nvPicPr>
          <p:cNvPr id="181" name="Google Shape;181;p18"/>
          <p:cNvPicPr preferRelativeResize="0"/>
          <p:nvPr/>
        </p:nvPicPr>
        <p:blipFill>
          <a:blip r:embed="rId3">
            <a:alphaModFix/>
          </a:blip>
          <a:stretch>
            <a:fillRect/>
          </a:stretch>
        </p:blipFill>
        <p:spPr>
          <a:xfrm>
            <a:off x="5024425" y="2458461"/>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9"/>
          <p:cNvSpPr txBox="1">
            <a:spLocks noGrp="1"/>
          </p:cNvSpPr>
          <p:nvPr>
            <p:ph type="ctrTitle"/>
          </p:nvPr>
        </p:nvSpPr>
        <p:spPr>
          <a:xfrm>
            <a:off x="437404" y="248200"/>
            <a:ext cx="1989900" cy="5088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rgbClr val="262626"/>
              </a:buClr>
              <a:buSzPts val="2400"/>
              <a:buFont typeface="Arial"/>
              <a:buNone/>
            </a:pPr>
            <a:r>
              <a:rPr lang="en-US"/>
              <a:t>AMI </a:t>
            </a:r>
            <a:endParaRPr sz="2400" b="1" i="0" u="none" strike="noStrike" cap="none">
              <a:solidFill>
                <a:srgbClr val="262626"/>
              </a:solidFill>
              <a:latin typeface="Arial"/>
              <a:ea typeface="Arial"/>
              <a:cs typeface="Arial"/>
              <a:sym typeface="Arial"/>
            </a:endParaRPr>
          </a:p>
        </p:txBody>
      </p:sp>
      <p:sp>
        <p:nvSpPr>
          <p:cNvPr id="187" name="Google Shape;187;p19"/>
          <p:cNvSpPr txBox="1"/>
          <p:nvPr/>
        </p:nvSpPr>
        <p:spPr>
          <a:xfrm>
            <a:off x="1759368" y="340310"/>
            <a:ext cx="6695400" cy="324600"/>
          </a:xfrm>
          <a:prstGeom prst="rect">
            <a:avLst/>
          </a:prstGeom>
          <a:noFill/>
          <a:ln>
            <a:noFill/>
          </a:ln>
        </p:spPr>
        <p:txBody>
          <a:bodyPr spcFirstLastPara="1" wrap="square" lIns="0" tIns="45700" rIns="91425" bIns="45700" anchor="ctr" anchorCtr="0">
            <a:noAutofit/>
          </a:bodyPr>
          <a:lstStyle/>
          <a:p>
            <a:pPr marL="0" marR="0" lvl="0" indent="0" algn="l" rtl="0">
              <a:lnSpc>
                <a:spcPct val="90000"/>
              </a:lnSpc>
              <a:spcBef>
                <a:spcPts val="0"/>
              </a:spcBef>
              <a:spcAft>
                <a:spcPts val="0"/>
              </a:spcAft>
              <a:buClr>
                <a:srgbClr val="7F7F7F"/>
              </a:buClr>
              <a:buSzPts val="1800"/>
              <a:buFont typeface="Arial"/>
              <a:buNone/>
            </a:pPr>
            <a:r>
              <a:rPr lang="en-US" sz="1800">
                <a:solidFill>
                  <a:srgbClr val="7F7F7F"/>
                </a:solidFill>
              </a:rPr>
              <a:t>IaC (Infrastructure as Code)</a:t>
            </a:r>
            <a:endParaRPr sz="1800">
              <a:solidFill>
                <a:srgbClr val="7F7F7F"/>
              </a:solidFill>
            </a:endParaRPr>
          </a:p>
        </p:txBody>
      </p:sp>
      <p:cxnSp>
        <p:nvCxnSpPr>
          <p:cNvPr id="188" name="Google Shape;188;p19"/>
          <p:cNvCxnSpPr/>
          <p:nvPr/>
        </p:nvCxnSpPr>
        <p:spPr>
          <a:xfrm>
            <a:off x="1432359" y="301176"/>
            <a:ext cx="0" cy="432000"/>
          </a:xfrm>
          <a:prstGeom prst="straightConnector1">
            <a:avLst/>
          </a:prstGeom>
          <a:noFill/>
          <a:ln w="9525" cap="flat" cmpd="sng">
            <a:solidFill>
              <a:srgbClr val="3F3F3F"/>
            </a:solidFill>
            <a:prstDash val="solid"/>
            <a:miter lim="800000"/>
            <a:headEnd type="none" w="sm" len="sm"/>
            <a:tailEnd type="none" w="sm" len="sm"/>
          </a:ln>
        </p:spPr>
      </p:cxnSp>
      <p:sp>
        <p:nvSpPr>
          <p:cNvPr id="189" name="Google Shape;189;p19"/>
          <p:cNvSpPr/>
          <p:nvPr/>
        </p:nvSpPr>
        <p:spPr>
          <a:xfrm>
            <a:off x="4171200" y="2071199"/>
            <a:ext cx="3424500" cy="29109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4372340" y="2656898"/>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CodeDeploy</a:t>
            </a:r>
            <a:endParaRPr sz="2000"/>
          </a:p>
        </p:txBody>
      </p:sp>
      <p:sp>
        <p:nvSpPr>
          <p:cNvPr id="191" name="Google Shape;191;p19"/>
          <p:cNvSpPr/>
          <p:nvPr/>
        </p:nvSpPr>
        <p:spPr>
          <a:xfrm>
            <a:off x="4372340" y="3946711"/>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Linux</a:t>
            </a:r>
            <a:endParaRPr sz="2000"/>
          </a:p>
        </p:txBody>
      </p:sp>
      <p:sp>
        <p:nvSpPr>
          <p:cNvPr id="192" name="Google Shape;192;p19"/>
          <p:cNvSpPr/>
          <p:nvPr/>
        </p:nvSpPr>
        <p:spPr>
          <a:xfrm>
            <a:off x="4372340" y="3301815"/>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000">
                <a:solidFill>
                  <a:schemeClr val="dk1"/>
                </a:solidFill>
              </a:rPr>
              <a:t>Vue-cli &amp; npm</a:t>
            </a:r>
            <a:endParaRPr sz="2000"/>
          </a:p>
        </p:txBody>
      </p:sp>
      <p:sp>
        <p:nvSpPr>
          <p:cNvPr id="193" name="Google Shape;193;p19"/>
          <p:cNvSpPr/>
          <p:nvPr/>
        </p:nvSpPr>
        <p:spPr>
          <a:xfrm>
            <a:off x="7938850" y="2071200"/>
            <a:ext cx="3424500" cy="2910900"/>
          </a:xfrm>
          <a:prstGeom prst="roundRect">
            <a:avLst>
              <a:gd name="adj" fmla="val 16667"/>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8139983" y="2303056"/>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CodeDeploy</a:t>
            </a:r>
            <a:endParaRPr sz="2000"/>
          </a:p>
        </p:txBody>
      </p:sp>
      <p:sp>
        <p:nvSpPr>
          <p:cNvPr id="195" name="Google Shape;195;p19"/>
          <p:cNvSpPr/>
          <p:nvPr/>
        </p:nvSpPr>
        <p:spPr>
          <a:xfrm>
            <a:off x="8139983" y="2990873"/>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Maven</a:t>
            </a:r>
            <a:endParaRPr sz="2000"/>
          </a:p>
        </p:txBody>
      </p:sp>
      <p:sp>
        <p:nvSpPr>
          <p:cNvPr id="196" name="Google Shape;196;p19"/>
          <p:cNvSpPr/>
          <p:nvPr/>
        </p:nvSpPr>
        <p:spPr>
          <a:xfrm>
            <a:off x="8139983" y="4280686"/>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1"/>
                </a:solidFill>
              </a:rPr>
              <a:t>Linux</a:t>
            </a:r>
            <a:endParaRPr sz="2000"/>
          </a:p>
        </p:txBody>
      </p:sp>
      <p:sp>
        <p:nvSpPr>
          <p:cNvPr id="197" name="Google Shape;197;p19"/>
          <p:cNvSpPr/>
          <p:nvPr/>
        </p:nvSpPr>
        <p:spPr>
          <a:xfrm>
            <a:off x="8139983" y="3635789"/>
            <a:ext cx="29658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JDK8</a:t>
            </a:r>
            <a:endParaRPr sz="2000"/>
          </a:p>
        </p:txBody>
      </p:sp>
      <p:sp>
        <p:nvSpPr>
          <p:cNvPr id="198" name="Google Shape;198;p19"/>
          <p:cNvSpPr/>
          <p:nvPr/>
        </p:nvSpPr>
        <p:spPr>
          <a:xfrm>
            <a:off x="4372358" y="1753689"/>
            <a:ext cx="2965800" cy="4497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API-ami</a:t>
            </a:r>
            <a:endParaRPr sz="2000"/>
          </a:p>
        </p:txBody>
      </p:sp>
      <p:sp>
        <p:nvSpPr>
          <p:cNvPr id="199" name="Google Shape;199;p19"/>
          <p:cNvSpPr/>
          <p:nvPr/>
        </p:nvSpPr>
        <p:spPr>
          <a:xfrm>
            <a:off x="8168208" y="1753689"/>
            <a:ext cx="2965800" cy="4497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t>UI-ami</a:t>
            </a:r>
            <a:endParaRPr sz="2000"/>
          </a:p>
        </p:txBody>
      </p:sp>
      <p:pic>
        <p:nvPicPr>
          <p:cNvPr id="200" name="Google Shape;200;p19"/>
          <p:cNvPicPr preferRelativeResize="0"/>
          <p:nvPr/>
        </p:nvPicPr>
        <p:blipFill>
          <a:blip r:embed="rId3">
            <a:alphaModFix/>
          </a:blip>
          <a:stretch>
            <a:fillRect/>
          </a:stretch>
        </p:blipFill>
        <p:spPr>
          <a:xfrm>
            <a:off x="935651" y="1948374"/>
            <a:ext cx="1723751" cy="751803"/>
          </a:xfrm>
          <a:prstGeom prst="rect">
            <a:avLst/>
          </a:prstGeom>
          <a:noFill/>
          <a:ln>
            <a:noFill/>
          </a:ln>
        </p:spPr>
      </p:pic>
      <p:pic>
        <p:nvPicPr>
          <p:cNvPr id="201" name="Google Shape;201;p19"/>
          <p:cNvPicPr preferRelativeResize="0"/>
          <p:nvPr/>
        </p:nvPicPr>
        <p:blipFill>
          <a:blip r:embed="rId4">
            <a:alphaModFix/>
          </a:blip>
          <a:stretch>
            <a:fillRect/>
          </a:stretch>
        </p:blipFill>
        <p:spPr>
          <a:xfrm>
            <a:off x="1174876" y="3619497"/>
            <a:ext cx="1245319" cy="1125833"/>
          </a:xfrm>
          <a:prstGeom prst="rect">
            <a:avLst/>
          </a:prstGeom>
          <a:noFill/>
          <a:ln>
            <a:noFill/>
          </a:ln>
        </p:spPr>
      </p:pic>
      <p:sp>
        <p:nvSpPr>
          <p:cNvPr id="202" name="Google Shape;202;p19"/>
          <p:cNvSpPr/>
          <p:nvPr/>
        </p:nvSpPr>
        <p:spPr>
          <a:xfrm>
            <a:off x="1582414" y="2958925"/>
            <a:ext cx="430200" cy="432000"/>
          </a:xfrm>
          <a:prstGeom prst="mathPlus">
            <a:avLst>
              <a:gd name="adj1" fmla="val 23520"/>
            </a:avLst>
          </a:prstGeom>
          <a:solidFill>
            <a:srgbClr val="4A86E8"/>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3111200" y="3337650"/>
            <a:ext cx="521400" cy="378000"/>
          </a:xfrm>
          <a:prstGeom prst="mathEqual">
            <a:avLst>
              <a:gd name="adj1" fmla="val 23520"/>
              <a:gd name="adj2" fmla="val 11760"/>
            </a:avLst>
          </a:prstGeom>
          <a:solidFill>
            <a:srgbClr val="4A86E8"/>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4" name="Google Shape;204;p19"/>
          <p:cNvPicPr preferRelativeResize="0"/>
          <p:nvPr/>
        </p:nvPicPr>
        <p:blipFill rotWithShape="1">
          <a:blip r:embed="rId5">
            <a:alphaModFix/>
          </a:blip>
          <a:srcRect l="21343" r="19680"/>
          <a:stretch/>
        </p:blipFill>
        <p:spPr>
          <a:xfrm>
            <a:off x="3938625" y="1512525"/>
            <a:ext cx="1031125" cy="941675"/>
          </a:xfrm>
          <a:prstGeom prst="rect">
            <a:avLst/>
          </a:prstGeom>
          <a:noFill/>
          <a:ln>
            <a:noFill/>
          </a:ln>
        </p:spPr>
      </p:pic>
      <p:pic>
        <p:nvPicPr>
          <p:cNvPr id="205" name="Google Shape;205;p19"/>
          <p:cNvPicPr preferRelativeResize="0"/>
          <p:nvPr/>
        </p:nvPicPr>
        <p:blipFill rotWithShape="1">
          <a:blip r:embed="rId5">
            <a:alphaModFix/>
          </a:blip>
          <a:srcRect l="21343" r="19680"/>
          <a:stretch/>
        </p:blipFill>
        <p:spPr>
          <a:xfrm>
            <a:off x="7721925" y="1512525"/>
            <a:ext cx="1031125" cy="941675"/>
          </a:xfrm>
          <a:prstGeom prst="rect">
            <a:avLst/>
          </a:prstGeom>
          <a:noFill/>
          <a:ln>
            <a:noFill/>
          </a:ln>
        </p:spPr>
      </p:pic>
      <p:pic>
        <p:nvPicPr>
          <p:cNvPr id="206" name="Google Shape;206;p19"/>
          <p:cNvPicPr preferRelativeResize="0"/>
          <p:nvPr/>
        </p:nvPicPr>
        <p:blipFill>
          <a:blip r:embed="rId6">
            <a:alphaModFix/>
          </a:blip>
          <a:stretch>
            <a:fillRect/>
          </a:stretch>
        </p:blipFill>
        <p:spPr>
          <a:xfrm>
            <a:off x="10316825" y="3609761"/>
            <a:ext cx="817175" cy="501743"/>
          </a:xfrm>
          <a:prstGeom prst="rect">
            <a:avLst/>
          </a:prstGeom>
          <a:noFill/>
          <a:ln>
            <a:noFill/>
          </a:ln>
        </p:spPr>
      </p:pic>
      <p:pic>
        <p:nvPicPr>
          <p:cNvPr id="207" name="Google Shape;207;p19"/>
          <p:cNvPicPr preferRelativeResize="0"/>
          <p:nvPr/>
        </p:nvPicPr>
        <p:blipFill>
          <a:blip r:embed="rId7">
            <a:alphaModFix/>
          </a:blip>
          <a:stretch>
            <a:fillRect/>
          </a:stretch>
        </p:blipFill>
        <p:spPr>
          <a:xfrm>
            <a:off x="10408700" y="4280678"/>
            <a:ext cx="633425" cy="633425"/>
          </a:xfrm>
          <a:prstGeom prst="rect">
            <a:avLst/>
          </a:prstGeom>
          <a:noFill/>
          <a:ln>
            <a:noFill/>
          </a:ln>
        </p:spPr>
      </p:pic>
      <p:pic>
        <p:nvPicPr>
          <p:cNvPr id="208" name="Google Shape;208;p19"/>
          <p:cNvPicPr preferRelativeResize="0"/>
          <p:nvPr/>
        </p:nvPicPr>
        <p:blipFill>
          <a:blip r:embed="rId8">
            <a:alphaModFix/>
          </a:blip>
          <a:stretch>
            <a:fillRect/>
          </a:stretch>
        </p:blipFill>
        <p:spPr>
          <a:xfrm>
            <a:off x="10464713" y="2933575"/>
            <a:ext cx="521400" cy="521400"/>
          </a:xfrm>
          <a:prstGeom prst="rect">
            <a:avLst/>
          </a:prstGeom>
          <a:noFill/>
          <a:ln>
            <a:noFill/>
          </a:ln>
        </p:spPr>
      </p:pic>
      <p:pic>
        <p:nvPicPr>
          <p:cNvPr id="209" name="Google Shape;209;p19"/>
          <p:cNvPicPr preferRelativeResize="0"/>
          <p:nvPr/>
        </p:nvPicPr>
        <p:blipFill rotWithShape="1">
          <a:blip r:embed="rId9">
            <a:alphaModFix/>
          </a:blip>
          <a:srcRect l="20301" r="14081"/>
          <a:stretch/>
        </p:blipFill>
        <p:spPr>
          <a:xfrm>
            <a:off x="6708825" y="3235700"/>
            <a:ext cx="817174" cy="611075"/>
          </a:xfrm>
          <a:prstGeom prst="rect">
            <a:avLst/>
          </a:prstGeom>
          <a:noFill/>
          <a:ln>
            <a:noFill/>
          </a:ln>
        </p:spPr>
      </p:pic>
      <p:pic>
        <p:nvPicPr>
          <p:cNvPr id="210" name="Google Shape;210;p19"/>
          <p:cNvPicPr preferRelativeResize="0"/>
          <p:nvPr/>
        </p:nvPicPr>
        <p:blipFill>
          <a:blip r:embed="rId7">
            <a:alphaModFix/>
          </a:blip>
          <a:stretch>
            <a:fillRect/>
          </a:stretch>
        </p:blipFill>
        <p:spPr>
          <a:xfrm>
            <a:off x="6522500" y="3975878"/>
            <a:ext cx="633425" cy="633425"/>
          </a:xfrm>
          <a:prstGeom prst="rect">
            <a:avLst/>
          </a:prstGeom>
          <a:noFill/>
          <a:ln>
            <a:noFill/>
          </a:ln>
        </p:spPr>
      </p:pic>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2315</Words>
  <Application>Microsoft Office PowerPoint</Application>
  <PresentationFormat>와이드스크린</PresentationFormat>
  <Paragraphs>649</Paragraphs>
  <Slides>48</Slides>
  <Notes>46</Notes>
  <HiddenSlides>8</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48</vt:i4>
      </vt:variant>
    </vt:vector>
  </HeadingPairs>
  <TitlesOfParts>
    <vt:vector size="52" baseType="lpstr">
      <vt:lpstr>Nanum Gothic</vt:lpstr>
      <vt:lpstr>맑은 고딕</vt:lpstr>
      <vt:lpstr>Arial</vt:lpstr>
      <vt:lpstr>Office 테마</vt:lpstr>
      <vt:lpstr>차량렌탈 Booking Service</vt:lpstr>
      <vt:lpstr>Agenda </vt:lpstr>
      <vt:lpstr>Project 소개</vt:lpstr>
      <vt:lpstr>Project 소개 </vt:lpstr>
      <vt:lpstr>Project 소개 </vt:lpstr>
      <vt:lpstr>Project 소개 </vt:lpstr>
      <vt:lpstr>Demo1</vt:lpstr>
      <vt:lpstr>AMI </vt:lpstr>
      <vt:lpstr>AMI </vt:lpstr>
      <vt:lpstr>Demo1</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Demo1</vt:lpstr>
      <vt:lpstr>웹 애플리케이션</vt:lpstr>
      <vt:lpstr>웹 애플리케이션</vt:lpstr>
      <vt:lpstr>웹 애플리케이션</vt:lpstr>
      <vt:lpstr>Demo1</vt:lpstr>
      <vt:lpstr>CodeDeploy</vt:lpstr>
      <vt:lpstr>CodeDeploy</vt:lpstr>
      <vt:lpstr>CodeDeploy</vt:lpstr>
      <vt:lpstr>CodeDeploy</vt:lpstr>
      <vt:lpstr>CodeDeploy</vt:lpstr>
      <vt:lpstr>CodeDeploy</vt:lpstr>
      <vt:lpstr>CodeDeploy</vt:lpstr>
      <vt:lpstr>CodeDeploy</vt:lpstr>
      <vt:lpstr>Demo2</vt:lpstr>
      <vt:lpstr>무중단 배포</vt:lpstr>
      <vt:lpstr>무중단 배포</vt:lpstr>
      <vt:lpstr>무중단 배포</vt:lpstr>
      <vt:lpstr>무중단 배포</vt:lpstr>
      <vt:lpstr>무중단 배포</vt:lpstr>
      <vt:lpstr>무중단 배포</vt:lpstr>
      <vt:lpstr>무중단 배포</vt:lpstr>
      <vt:lpstr>무중단 배포</vt:lpstr>
      <vt:lpstr>무중단 배포</vt:lpstr>
      <vt:lpstr>감사합니다.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차량렌탈 Booking Service</dc:title>
  <dc:creator>Hyeongwon Lee (이형원)</dc:creator>
  <cp:lastModifiedBy>Hyeongwon Lee (이형원)</cp:lastModifiedBy>
  <cp:revision>1</cp:revision>
  <dcterms:created xsi:type="dcterms:W3CDTF">2021-06-21T02:42:46Z</dcterms:created>
  <dcterms:modified xsi:type="dcterms:W3CDTF">2021-06-21T02:48:33Z</dcterms:modified>
</cp:coreProperties>
</file>