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8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45161D-1B7C-102D-CED3-BB15005E15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D1533-A1CF-D43B-66A5-9C73832E3B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1D38-BB92-4375-98F0-CE3AB4152CD5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C80D73-E129-FAD8-AE27-B494DA609C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1D91E-E6F5-1F08-0FF9-3DFC5FB99D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B1EAB-D91B-492D-A873-E6C66853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9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8AB7-07AA-4595-9995-7B7AD172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3E505-C14E-AB3D-5E21-E9199AB45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10709-226E-D702-F36C-4F819468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02CD0-D742-E7E1-59A3-B1E7558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FF5AF-05D3-9C47-827A-2A1A966E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0172-133C-B82E-DAC3-A4BB7479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0192E-5CA6-983F-3B7C-F3C48472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6B94B-A6E2-8E08-1CAB-27D257B9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4352D-1BBA-2E55-A054-55D905B4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9A97C-DA05-9035-E872-869D18F2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3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8292D-9EFB-7FF5-8A1D-B2220F3D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03E29-8E02-5567-6347-6BF704BD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CCB1B-9CA3-94DF-4174-95093C6C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F148A-1DF0-44AE-5EDA-3125CCAD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0EC89-70E3-D498-9099-97C9CD8A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1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281940" y="6239212"/>
            <a:ext cx="11628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1940" y="774229"/>
            <a:ext cx="1162812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90430" y="6335101"/>
            <a:ext cx="419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0" kern="1200" spc="-6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3D128-6A04-455F-8378-56C967E39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414988" y="248206"/>
            <a:ext cx="10800000" cy="508878"/>
          </a:xfr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2400" b="1" kern="1200" spc="-6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Title [</a:t>
            </a:r>
            <a:r>
              <a:rPr lang="ko-KR" altLang="en-US" dirty="0"/>
              <a:t>서브타이틀 없는 경우 사용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0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7BD47-4A63-3300-E6D2-3D095AE3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D15BD-E312-E426-ACC8-F7F6C620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C2AA1-2211-A88A-25AC-0B1BDEC0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858C6-6A38-1C56-C1D0-FF3B5AD4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19CE9-01DE-5033-DC5D-8EB3E9F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1B59-1D70-2A36-DC42-9859B3BC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1294C-296E-7CC4-03E1-40027BB9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ECBFB-0587-876B-4C7C-D4E0A84B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317BF-5EB2-1546-9477-13FAB945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55E1A-4E5F-9EF2-0BFB-39FDC615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71407-367A-54E8-18AF-C84032E5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05DC2-054E-76EA-CFA4-1D195D599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F6DD7-2B4B-4759-1F34-CF833928D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04C18-741B-F94F-7A1E-62767991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5CF84-CA12-B8B5-08BE-C2163BB9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84C81-A498-E285-AB7E-18C308FB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C3E8-9AD5-8B07-5F1A-83527975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850D9-5F06-9FAC-3C93-D97BB63F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34D56-C7E1-5912-616F-68739F96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FDC106-641A-1B5C-1555-1BCCAB51D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E1F1FE-676B-240C-40B5-3E4EEBE35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A6AEA2-A439-E2FB-DA14-CDDD0C22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D29AC-3BA8-3FC1-8814-B334D5F1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37864-3367-2B15-D029-6388C6D0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C903F-2FAB-7FC1-1677-AC9B8ADB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D52DD-6826-4BE7-669B-D262D6C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D3CA6-7838-5D02-E82D-8E6969C3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CD98D7-B918-BFB7-827B-0F92F288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9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3CCFA-CF74-56CA-2044-69914B5D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E2ED1-A46B-3681-00F7-04D7490B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C9EA4-AD9F-DD25-EE91-9EAE9E0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39315-2EF7-EE8F-615D-1391678D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5BE1D-8857-DACC-9C53-EF196D5E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E150A-106E-1AFE-7372-60F7E63F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5AF15-7FBF-0EE5-03E4-0E02B6F9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195AA-A013-F69F-94F0-466FEB7D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BC35B-71AB-BEA2-E16A-170ACF1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7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49D8-06EC-3D79-7753-5E78E2C9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57B048-9ED6-5116-6E64-D2C46CB0E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3EED9-D634-66B3-E249-9B11748A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4E964-8910-C409-361B-3329CC0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4AC93-0A6F-1369-F298-FFA919A7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3B6A6-0111-BF9D-BDDB-7DFB24D8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918E77-1B75-482D-9331-4D5EC700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82018-3628-29FA-E9D9-11F5DF10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D9427-41BF-7B06-104C-EA6FED75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6236-8F7A-41B7-A5DE-10CFE314B1EF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08B9-380D-5CA5-8FA0-D72CB4C72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2FFA3-F548-EF1F-5C36-83D565211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A273-25B2-48EA-BA81-3E0D3E0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4988" y="248206"/>
            <a:ext cx="715312" cy="508878"/>
          </a:xfr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2400" b="1" kern="1200" spc="-6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sp>
        <p:nvSpPr>
          <p:cNvPr id="6" name="부제목 5"/>
          <p:cNvSpPr txBox="1">
            <a:spLocks/>
          </p:cNvSpPr>
          <p:nvPr/>
        </p:nvSpPr>
        <p:spPr>
          <a:xfrm>
            <a:off x="1354668" y="340310"/>
            <a:ext cx="6695544" cy="32466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pc="-90" dirty="0"/>
              <a:t>Architecture</a:t>
            </a:r>
            <a:endParaRPr lang="ko-KR" altLang="en-US" spc="-9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190784" y="188640"/>
            <a:ext cx="0" cy="43204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3EB058D-B60C-05E7-D11F-FBE4D5C4A0FA}"/>
              </a:ext>
            </a:extLst>
          </p:cNvPr>
          <p:cNvGrpSpPr/>
          <p:nvPr/>
        </p:nvGrpSpPr>
        <p:grpSpPr>
          <a:xfrm>
            <a:off x="902447" y="1777119"/>
            <a:ext cx="10397681" cy="3448406"/>
            <a:chOff x="723152" y="826862"/>
            <a:chExt cx="10397681" cy="3448406"/>
          </a:xfrm>
        </p:grpSpPr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3E72EBA6-B614-4A7F-8F7E-185B80B7BC26}"/>
                </a:ext>
              </a:extLst>
            </p:cNvPr>
            <p:cNvSpPr/>
            <p:nvPr/>
          </p:nvSpPr>
          <p:spPr>
            <a:xfrm>
              <a:off x="6439271" y="1169277"/>
              <a:ext cx="2641976" cy="274324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/>
                  </a:solidFill>
                </a:rPr>
                <a:t>VPC</a:t>
              </a:r>
            </a:p>
          </p:txBody>
        </p:sp>
        <p:pic>
          <p:nvPicPr>
            <p:cNvPr id="13" name="Graphic 66">
              <a:extLst>
                <a:ext uri="{FF2B5EF4-FFF2-40B4-BE49-F238E27FC236}">
                  <a16:creationId xmlns:a16="http://schemas.microsoft.com/office/drawing/2014/main" id="{EA326B07-43EA-402C-B06C-94A64A80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9270" y="1169277"/>
              <a:ext cx="330200" cy="330200"/>
            </a:xfrm>
            <a:prstGeom prst="rect">
              <a:avLst/>
            </a:prstGeom>
          </p:spPr>
        </p:pic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EE33E949-A769-4F26-8399-57DF7D4C993C}"/>
                </a:ext>
              </a:extLst>
            </p:cNvPr>
            <p:cNvSpPr/>
            <p:nvPr/>
          </p:nvSpPr>
          <p:spPr>
            <a:xfrm>
              <a:off x="6769469" y="1501835"/>
              <a:ext cx="1678491" cy="202129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17" name="Graphic 10">
              <a:extLst>
                <a:ext uri="{FF2B5EF4-FFF2-40B4-BE49-F238E27FC236}">
                  <a16:creationId xmlns:a16="http://schemas.microsoft.com/office/drawing/2014/main" id="{85B943F8-2279-4B03-BD8A-59FF55ED8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9470" y="1499477"/>
              <a:ext cx="274320" cy="2743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978BB2-5CF8-4BBE-9A20-6D4BD1FF4A3F}"/>
                </a:ext>
              </a:extLst>
            </p:cNvPr>
            <p:cNvSpPr txBox="1"/>
            <p:nvPr/>
          </p:nvSpPr>
          <p:spPr>
            <a:xfrm>
              <a:off x="8447961" y="2422260"/>
              <a:ext cx="1259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Internet </a:t>
              </a:r>
            </a:p>
            <a:p>
              <a:pPr algn="ctr"/>
              <a:r>
                <a:rPr lang="en-US" sz="1400" dirty="0"/>
                <a:t>gateway</a:t>
              </a:r>
            </a:p>
          </p:txBody>
        </p:sp>
        <p:pic>
          <p:nvPicPr>
            <p:cNvPr id="21" name="Graphic 36">
              <a:extLst>
                <a:ext uri="{FF2B5EF4-FFF2-40B4-BE49-F238E27FC236}">
                  <a16:creationId xmlns:a16="http://schemas.microsoft.com/office/drawing/2014/main" id="{46FAED88-ED96-4D9F-A90A-AB4229A57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2838" y="1956678"/>
              <a:ext cx="469900" cy="4699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F35B09-7964-4E56-BCBC-FCC93067BE7E}"/>
                </a:ext>
              </a:extLst>
            </p:cNvPr>
            <p:cNvSpPr txBox="1"/>
            <p:nvPr/>
          </p:nvSpPr>
          <p:spPr>
            <a:xfrm>
              <a:off x="6675294" y="2443055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Web Server</a:t>
              </a:r>
            </a:p>
          </p:txBody>
        </p:sp>
        <p:pic>
          <p:nvPicPr>
            <p:cNvPr id="25" name="Graphic 8">
              <a:extLst>
                <a:ext uri="{FF2B5EF4-FFF2-40B4-BE49-F238E27FC236}">
                  <a16:creationId xmlns:a16="http://schemas.microsoft.com/office/drawing/2014/main" id="{4A44CDC8-EC67-4627-8572-1431BB74C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9365" y="1964077"/>
              <a:ext cx="471600" cy="471600"/>
            </a:xfrm>
            <a:prstGeom prst="rect">
              <a:avLst/>
            </a:prstGeom>
          </p:spPr>
        </p:pic>
        <p:cxnSp>
          <p:nvCxnSpPr>
            <p:cNvPr id="32" name="Straight Arrow Connector 30">
              <a:extLst>
                <a:ext uri="{FF2B5EF4-FFF2-40B4-BE49-F238E27FC236}">
                  <a16:creationId xmlns:a16="http://schemas.microsoft.com/office/drawing/2014/main" id="{32D38591-69D3-4744-A356-CE2029251CE9}"/>
                </a:ext>
              </a:extLst>
            </p:cNvPr>
            <p:cNvCxnSpPr>
              <a:cxnSpLocks/>
              <a:stCxn id="25" idx="3"/>
              <a:endCxn id="21" idx="1"/>
            </p:cNvCxnSpPr>
            <p:nvPr/>
          </p:nvCxnSpPr>
          <p:spPr>
            <a:xfrm flipV="1">
              <a:off x="7670965" y="2191628"/>
              <a:ext cx="1171873" cy="8249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9">
              <a:extLst>
                <a:ext uri="{FF2B5EF4-FFF2-40B4-BE49-F238E27FC236}">
                  <a16:creationId xmlns:a16="http://schemas.microsoft.com/office/drawing/2014/main" id="{65810908-7653-4A92-855E-5EC0A596F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49508" y="1961623"/>
              <a:ext cx="469900" cy="4699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DD8343-D095-4216-9DD2-E5770D9FB293}"/>
                </a:ext>
              </a:extLst>
            </p:cNvPr>
            <p:cNvSpPr txBox="1"/>
            <p:nvPr/>
          </p:nvSpPr>
          <p:spPr>
            <a:xfrm>
              <a:off x="10048083" y="241704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  <p:cxnSp>
          <p:nvCxnSpPr>
            <p:cNvPr id="36" name="Straight Arrow Connector 30">
              <a:extLst>
                <a:ext uri="{FF2B5EF4-FFF2-40B4-BE49-F238E27FC236}">
                  <a16:creationId xmlns:a16="http://schemas.microsoft.com/office/drawing/2014/main" id="{4A1FC2BC-6112-492C-BD45-EC40FB4CE205}"/>
                </a:ext>
              </a:extLst>
            </p:cNvPr>
            <p:cNvCxnSpPr>
              <a:cxnSpLocks/>
              <a:stCxn id="21" idx="3"/>
              <a:endCxn id="34" idx="1"/>
            </p:cNvCxnSpPr>
            <p:nvPr/>
          </p:nvCxnSpPr>
          <p:spPr>
            <a:xfrm>
              <a:off x="9312738" y="2191628"/>
              <a:ext cx="1036770" cy="4945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5B9CCFBB-8093-E306-EE3D-C365513D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93" y="2455930"/>
              <a:ext cx="1440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OpenSearch </a:t>
              </a:r>
            </a:p>
            <a:p>
              <a:pPr algn="ctr" eaLnBrk="1" hangingPunct="1"/>
              <a:r>
                <a:rPr lang="en-US" altLang="en-US" sz="14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57" name="Graphic 18">
              <a:extLst>
                <a:ext uri="{FF2B5EF4-FFF2-40B4-BE49-F238E27FC236}">
                  <a16:creationId xmlns:a16="http://schemas.microsoft.com/office/drawing/2014/main" id="{749B4E56-C96F-7654-2FE7-27BD014EF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493" y="1965147"/>
              <a:ext cx="471600" cy="4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0634B01A-D78F-CECC-9212-6CF29FA9E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759" y="1965147"/>
              <a:ext cx="471600" cy="4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0">
              <a:extLst>
                <a:ext uri="{FF2B5EF4-FFF2-40B4-BE49-F238E27FC236}">
                  <a16:creationId xmlns:a16="http://schemas.microsoft.com/office/drawing/2014/main" id="{1EB49953-D0F6-F7D0-54F0-380699A12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850" y="2477418"/>
              <a:ext cx="1440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60" name="Graphic 17">
              <a:extLst>
                <a:ext uri="{FF2B5EF4-FFF2-40B4-BE49-F238E27FC236}">
                  <a16:creationId xmlns:a16="http://schemas.microsoft.com/office/drawing/2014/main" id="{5CBC2290-7DBA-445F-7F88-FC1A3777E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380430" y="1964077"/>
              <a:ext cx="471600" cy="4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9">
              <a:extLst>
                <a:ext uri="{FF2B5EF4-FFF2-40B4-BE49-F238E27FC236}">
                  <a16:creationId xmlns:a16="http://schemas.microsoft.com/office/drawing/2014/main" id="{47BF7374-F952-C369-038C-8B11BF41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230" y="2473205"/>
              <a:ext cx="1440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</a:p>
          </p:txBody>
        </p:sp>
        <p:cxnSp>
          <p:nvCxnSpPr>
            <p:cNvPr id="62" name="Straight Arrow Connector 30">
              <a:extLst>
                <a:ext uri="{FF2B5EF4-FFF2-40B4-BE49-F238E27FC236}">
                  <a16:creationId xmlns:a16="http://schemas.microsoft.com/office/drawing/2014/main" id="{085E2A56-686A-47E2-97EF-1A16F45F6947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5852030" y="2199877"/>
              <a:ext cx="1347335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30">
              <a:extLst>
                <a:ext uri="{FF2B5EF4-FFF2-40B4-BE49-F238E27FC236}">
                  <a16:creationId xmlns:a16="http://schemas.microsoft.com/office/drawing/2014/main" id="{4A37B010-E540-1C84-C4CF-4CDFF61114C6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V="1">
              <a:off x="3936359" y="2199877"/>
              <a:ext cx="1444071" cy="107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30">
              <a:extLst>
                <a:ext uri="{FF2B5EF4-FFF2-40B4-BE49-F238E27FC236}">
                  <a16:creationId xmlns:a16="http://schemas.microsoft.com/office/drawing/2014/main" id="{86C69B23-2452-6CC3-C658-C224F9C2B552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1789093" y="2200947"/>
              <a:ext cx="1675666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E2200C6E-A736-C1C4-4AA6-A87067A7FEDC}"/>
                </a:ext>
              </a:extLst>
            </p:cNvPr>
            <p:cNvSpPr/>
            <p:nvPr/>
          </p:nvSpPr>
          <p:spPr>
            <a:xfrm>
              <a:off x="723152" y="826862"/>
              <a:ext cx="9191809" cy="34484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5" name="Graphic 35">
              <a:extLst>
                <a:ext uri="{FF2B5EF4-FFF2-40B4-BE49-F238E27FC236}">
                  <a16:creationId xmlns:a16="http://schemas.microsoft.com/office/drawing/2014/main" id="{60062F2A-F174-69EB-AF95-2D30981F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723153" y="826862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51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Jungmin Choi</dc:creator>
  <cp:lastModifiedBy>Jungmin Choi</cp:lastModifiedBy>
  <cp:revision>2</cp:revision>
  <dcterms:created xsi:type="dcterms:W3CDTF">2022-05-08T15:18:48Z</dcterms:created>
  <dcterms:modified xsi:type="dcterms:W3CDTF">2022-05-08T15:39:33Z</dcterms:modified>
</cp:coreProperties>
</file>