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1"/>
  </p:notesMasterIdLst>
  <p:sldIdLst>
    <p:sldId id="291" r:id="rId2"/>
    <p:sldId id="263" r:id="rId3"/>
    <p:sldId id="257" r:id="rId4"/>
    <p:sldId id="258" r:id="rId5"/>
    <p:sldId id="264" r:id="rId6"/>
    <p:sldId id="289" r:id="rId7"/>
    <p:sldId id="273" r:id="rId8"/>
    <p:sldId id="276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19" userDrawn="1">
          <p15:clr>
            <a:srgbClr val="9AA0A6"/>
          </p15:clr>
        </p15:guide>
        <p15:guide id="4" pos="42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6" y="62"/>
      </p:cViewPr>
      <p:guideLst>
        <p:guide orient="horz" pos="1620"/>
        <p:guide pos="2880"/>
        <p:guide pos="1519"/>
        <p:guide pos="42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af41665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83af416654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3af416654_0_3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3af416654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97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834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78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16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026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1">
          <p15:clr>
            <a:srgbClr val="FBAE40"/>
          </p15:clr>
        </p15:guide>
        <p15:guide id="4" orient="horz" pos="429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orient="horz" pos="838">
          <p15:clr>
            <a:srgbClr val="FBAE40"/>
          </p15:clr>
        </p15:guide>
        <p15:guide id="7" pos="5602">
          <p15:clr>
            <a:srgbClr val="FBAE40"/>
          </p15:clr>
        </p15:guide>
        <p15:guide id="8" pos="158">
          <p15:clr>
            <a:srgbClr val="FBAE40"/>
          </p15:clr>
        </p15:guide>
        <p15:guide id="9" orient="horz" pos="28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81555" y="1049022"/>
            <a:ext cx="1913995" cy="504005"/>
          </a:xfrm>
        </p:spPr>
        <p:txBody>
          <a:bodyPr lIns="0" anchor="t">
            <a:normAutofit/>
          </a:bodyPr>
          <a:lstStyle>
            <a:lvl1pPr marL="0" algn="l" defTabSz="6858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425190" y="1091808"/>
            <a:ext cx="0" cy="33089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1F795-C1D4-4684-9EF5-7D95EA6D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Sending Email Code &amp; Unit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44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79788" y="781610"/>
            <a:ext cx="3809911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001. </a:t>
            </a:r>
            <a:r>
              <a:rPr lang="ko-KR" altLang="en-US" sz="1400" b="0" dirty="0"/>
              <a:t>개발 언어 및 활용 라이브러리 </a:t>
            </a:r>
            <a:r>
              <a:rPr lang="ko" altLang="ko-KR" sz="1400" b="0" dirty="0"/>
              <a:t>선정</a:t>
            </a:r>
            <a:endParaRPr lang="en-US" sz="14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425190" y="767817"/>
            <a:ext cx="0" cy="428581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679788" y="1373980"/>
            <a:ext cx="274194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002. </a:t>
            </a:r>
            <a:r>
              <a:rPr lang="ko-KR" altLang="en-US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사전 준비</a:t>
            </a:r>
            <a:endParaRPr lang="en-US" sz="14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628926" y="3462119"/>
            <a:ext cx="3286645" cy="1533469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marL="285750" marR="0" indent="-180000" algn="l" defTabSz="844083" rtl="0" eaLnBrk="1" fontAlgn="auto" latinLnBrk="1" hangingPunct="1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 spc="-6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Send Email</a:t>
            </a:r>
            <a:endParaRPr lang="ko-KR" altLang="en-US" sz="1050" spc="0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679788" y="2896571"/>
            <a:ext cx="2741950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003. M</a:t>
            </a:r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onitoring Unit Test</a:t>
            </a:r>
            <a:endParaRPr lang="en-US" sz="14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4246B11-4FF1-4B02-B7CA-E239323C378F}"/>
              </a:ext>
            </a:extLst>
          </p:cNvPr>
          <p:cNvSpPr txBox="1">
            <a:spLocks/>
          </p:cNvSpPr>
          <p:nvPr/>
        </p:nvSpPr>
        <p:spPr>
          <a:xfrm>
            <a:off x="3628926" y="1939528"/>
            <a:ext cx="3286645" cy="1095881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marL="285750" marR="0" indent="-180000" algn="l" defTabSz="844083" rtl="0" eaLnBrk="1" fontAlgn="auto" latinLnBrk="1" hangingPunct="1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 spc="-6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IAM role </a:t>
            </a:r>
            <a:r>
              <a:rPr lang="ko-KR" altLang="en-US" sz="1050" spc="0" dirty="0">
                <a:latin typeface="+mn-lt"/>
              </a:rPr>
              <a:t>설정</a:t>
            </a:r>
            <a:endParaRPr lang="en-US" altLang="ko-KR" sz="1050" spc="0" dirty="0">
              <a:latin typeface="+mn-lt"/>
            </a:endParaRP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SES Email address verification</a:t>
            </a: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Lambda function </a:t>
            </a:r>
            <a:r>
              <a:rPr lang="ko-KR" altLang="en-US" sz="1050" spc="0" dirty="0">
                <a:latin typeface="+mn-lt"/>
              </a:rPr>
              <a:t>생성</a:t>
            </a:r>
            <a:endParaRPr lang="en-US" altLang="ko-KR" sz="1050" spc="0" dirty="0">
              <a:latin typeface="+mn-lt"/>
            </a:endParaRP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/>
              <a:t>Step Functions </a:t>
            </a:r>
            <a:r>
              <a:rPr lang="ko-KR" altLang="en-US" sz="1050" spc="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4202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/>
            </a:pPr>
            <a:r>
              <a:rPr lang="ko-KR" altLang="en-US" sz="1400" dirty="0"/>
              <a:t>개발 언어 및 활용 라이브러리 </a:t>
            </a:r>
            <a:r>
              <a:rPr lang="ko" altLang="ko-KR" sz="1400" dirty="0"/>
              <a:t>선정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" dirty="0">
                <a:solidFill>
                  <a:srgbClr val="262626"/>
                </a:solidFill>
              </a:rPr>
              <a:t>모니터링 및 E-mail 전송을 위한 </a:t>
            </a:r>
            <a:r>
              <a:rPr lang="ko-KR" altLang="en-US" dirty="0"/>
              <a:t>개발 언어 및 활용 라이브러리 </a:t>
            </a:r>
            <a:r>
              <a:rPr lang="ko" altLang="ko-KR" dirty="0"/>
              <a:t>선정</a:t>
            </a: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682217" y="2089543"/>
            <a:ext cx="2818396" cy="2012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내장 라이브러리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altLang="ko" sz="1000" dirty="0"/>
              <a:t>Boto3 : </a:t>
            </a:r>
            <a:r>
              <a:rPr lang="en-US" altLang="ko" sz="1000" dirty="0" err="1"/>
              <a:t>aws</a:t>
            </a:r>
            <a:r>
              <a:rPr lang="en-US" altLang="ko" sz="1000" dirty="0"/>
              <a:t> resource</a:t>
            </a:r>
            <a:r>
              <a:rPr lang="ko-KR" altLang="en-US" sz="1000" dirty="0"/>
              <a:t>에 대한 정보 획득</a:t>
            </a: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Datetime : </a:t>
            </a:r>
            <a:r>
              <a:rPr lang="ko-KR" altLang="en-US" sz="1000" dirty="0"/>
              <a:t>현재 시간 및 </a:t>
            </a:r>
            <a:r>
              <a:rPr lang="en-US" altLang="ko-KR" sz="1000" dirty="0"/>
              <a:t>expiry-date</a:t>
            </a:r>
            <a:r>
              <a:rPr lang="ko-KR" altLang="en-US" sz="1000" dirty="0"/>
              <a:t>와 비교</a:t>
            </a: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4643387" y="2089543"/>
            <a:ext cx="2818395" cy="2012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외부 라이브러리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"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Pandas : </a:t>
            </a:r>
            <a:r>
              <a:rPr lang="en-US" sz="1000" dirty="0" err="1"/>
              <a:t>aws</a:t>
            </a:r>
            <a:r>
              <a:rPr lang="en-US" sz="1000" dirty="0"/>
              <a:t> EC2 </a:t>
            </a:r>
            <a:r>
              <a:rPr lang="ko-KR" altLang="en-US" sz="1000" dirty="0"/>
              <a:t>및 </a:t>
            </a:r>
            <a:r>
              <a:rPr lang="en-US" altLang="ko-KR" sz="1000" dirty="0"/>
              <a:t>RDS</a:t>
            </a:r>
            <a:r>
              <a:rPr lang="ko-KR" altLang="en-US" sz="1000" dirty="0"/>
              <a:t> </a:t>
            </a:r>
            <a:r>
              <a:rPr lang="en-US" altLang="ko-KR" sz="1000" dirty="0"/>
              <a:t>Tag </a:t>
            </a:r>
            <a:r>
              <a:rPr lang="ko-KR" altLang="en-US" sz="1000" dirty="0"/>
              <a:t>정보를 저장 및 </a:t>
            </a:r>
            <a:r>
              <a:rPr lang="en-US" altLang="ko-KR" sz="1000" dirty="0"/>
              <a:t>filtering</a:t>
            </a:r>
            <a:r>
              <a:rPr lang="ko-KR" altLang="en-US" sz="1000" dirty="0"/>
              <a:t>하여</a:t>
            </a:r>
            <a:r>
              <a:rPr lang="en-US" altLang="ko-KR" sz="1000" dirty="0"/>
              <a:t> table </a:t>
            </a:r>
            <a:r>
              <a:rPr lang="ko-KR" altLang="en-US" sz="1000" dirty="0"/>
              <a:t>형태의 </a:t>
            </a:r>
            <a:r>
              <a:rPr lang="en-US" altLang="ko-KR" sz="1000" dirty="0"/>
              <a:t>email</a:t>
            </a:r>
            <a:r>
              <a:rPr lang="ko-KR" altLang="en-US" sz="1000" dirty="0"/>
              <a:t>로 전송</a:t>
            </a:r>
            <a:endParaRPr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2B04A-DC42-4967-9DC8-56D2933602A3}"/>
              </a:ext>
            </a:extLst>
          </p:cNvPr>
          <p:cNvSpPr txBox="1"/>
          <p:nvPr/>
        </p:nvSpPr>
        <p:spPr>
          <a:xfrm>
            <a:off x="362969" y="1196231"/>
            <a:ext cx="2701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언어 </a:t>
            </a:r>
            <a:r>
              <a:rPr lang="en-US" altLang="ko-KR" dirty="0"/>
              <a:t>: Python</a:t>
            </a:r>
          </a:p>
          <a:p>
            <a:endParaRPr lang="en-US" altLang="ko-KR" dirty="0"/>
          </a:p>
          <a:p>
            <a:r>
              <a:rPr lang="ko-KR" altLang="en-US" dirty="0"/>
              <a:t>활용 라이브러리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사전 준비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IAM role </a:t>
            </a:r>
            <a:r>
              <a:rPr lang="ko-KR" altLang="en-US" dirty="0"/>
              <a:t>설정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82028-D186-4AB1-818A-33DE19DEFD1F}"/>
              </a:ext>
            </a:extLst>
          </p:cNvPr>
          <p:cNvSpPr txBox="1"/>
          <p:nvPr/>
        </p:nvSpPr>
        <p:spPr>
          <a:xfrm>
            <a:off x="362970" y="1196231"/>
            <a:ext cx="3078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신뢰할 수 있는 유형 </a:t>
            </a:r>
            <a:r>
              <a:rPr lang="en-US" altLang="ko-KR" dirty="0"/>
              <a:t>: AWS </a:t>
            </a:r>
            <a:r>
              <a:rPr lang="ko-KR" altLang="en-US" dirty="0"/>
              <a:t>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사례 </a:t>
            </a:r>
            <a:r>
              <a:rPr lang="en-US" altLang="ko-KR" dirty="0"/>
              <a:t>: Lambda</a:t>
            </a:r>
          </a:p>
          <a:p>
            <a:endParaRPr lang="en-US" altLang="ko-KR" dirty="0"/>
          </a:p>
          <a:p>
            <a:r>
              <a:rPr lang="ko-KR" altLang="en-US" dirty="0"/>
              <a:t>추가된 정책</a:t>
            </a:r>
            <a:r>
              <a:rPr lang="en-US" altLang="ko-KR" dirty="0"/>
              <a:t> : </a:t>
            </a:r>
          </a:p>
          <a:p>
            <a:r>
              <a:rPr lang="en-US" altLang="ko-KR" dirty="0"/>
              <a:t>SES : E-mail address </a:t>
            </a:r>
            <a:r>
              <a:rPr lang="ko-KR" altLang="en-US" dirty="0"/>
              <a:t>확인 및 전송</a:t>
            </a:r>
            <a:r>
              <a:rPr lang="en-US" altLang="ko-KR" dirty="0"/>
              <a:t>,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48EBE-377D-47A4-8BAC-80A664D20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464" y="1451019"/>
            <a:ext cx="5071063" cy="2704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사전 준비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SES Email address verification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7963B-49AF-41B4-B498-D9FD1D0853A2}"/>
              </a:ext>
            </a:extLst>
          </p:cNvPr>
          <p:cNvSpPr txBox="1"/>
          <p:nvPr/>
        </p:nvSpPr>
        <p:spPr>
          <a:xfrm>
            <a:off x="362969" y="1196231"/>
            <a:ext cx="3583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발신 </a:t>
            </a:r>
            <a:r>
              <a:rPr lang="en-US" altLang="ko-KR" sz="1200" dirty="0"/>
              <a:t>Email address : </a:t>
            </a:r>
          </a:p>
          <a:p>
            <a:r>
              <a:rPr lang="en-US" altLang="ko-KR" sz="1200" dirty="0"/>
              <a:t>{</a:t>
            </a:r>
            <a:r>
              <a:rPr lang="ko-KR" altLang="en-US" sz="1200" dirty="0"/>
              <a:t>관리자 </a:t>
            </a:r>
            <a:r>
              <a:rPr lang="en-US" altLang="ko-KR" sz="1200" dirty="0"/>
              <a:t>Email address}</a:t>
            </a:r>
          </a:p>
          <a:p>
            <a:endParaRPr lang="en-US" altLang="ko-KR" sz="1200" dirty="0"/>
          </a:p>
          <a:p>
            <a:r>
              <a:rPr lang="ko-KR" altLang="en-US" sz="1200" dirty="0"/>
              <a:t>수신 </a:t>
            </a:r>
            <a:r>
              <a:rPr lang="en-US" altLang="ko-KR" sz="1200" dirty="0"/>
              <a:t>Email address : </a:t>
            </a:r>
          </a:p>
          <a:p>
            <a:r>
              <a:rPr lang="en-US" altLang="ko-KR" sz="1200" dirty="0"/>
              <a:t>{</a:t>
            </a:r>
            <a:r>
              <a:rPr lang="ko-KR" altLang="en-US" sz="1200" dirty="0"/>
              <a:t>부서 </a:t>
            </a:r>
            <a:r>
              <a:rPr lang="en-US" altLang="ko-KR" sz="1200" dirty="0"/>
              <a:t>Group</a:t>
            </a:r>
            <a:r>
              <a:rPr lang="ko-KR" altLang="en-US" sz="1200" dirty="0"/>
              <a:t> </a:t>
            </a:r>
            <a:r>
              <a:rPr lang="en-US" altLang="ko-KR" sz="1200" dirty="0"/>
              <a:t>Email address}</a:t>
            </a:r>
          </a:p>
          <a:p>
            <a:endParaRPr lang="en-US" altLang="ko-KR" sz="1200" dirty="0"/>
          </a:p>
          <a:p>
            <a:r>
              <a:rPr lang="ko-KR" altLang="en-US" sz="1200" dirty="0"/>
              <a:t>둘 다 등록</a:t>
            </a: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DEBB58-1B8C-4751-8D66-BDF5BBE26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00"/>
          <a:stretch/>
        </p:blipFill>
        <p:spPr>
          <a:xfrm>
            <a:off x="3441214" y="1454515"/>
            <a:ext cx="5299768" cy="271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68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Step Functions </a:t>
            </a:r>
            <a:r>
              <a:rPr lang="ko-KR" altLang="en-US" dirty="0"/>
              <a:t>수정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C453B-67CF-4780-98D7-4C4377402311}"/>
              </a:ext>
            </a:extLst>
          </p:cNvPr>
          <p:cNvSpPr txBox="1"/>
          <p:nvPr/>
        </p:nvSpPr>
        <p:spPr>
          <a:xfrm>
            <a:off x="362970" y="1089071"/>
            <a:ext cx="352497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Job Complete? </a:t>
            </a:r>
            <a:r>
              <a:rPr lang="ko-KR" altLang="en-US" sz="1050" dirty="0"/>
              <a:t>라는 분기점에서 </a:t>
            </a:r>
            <a:r>
              <a:rPr lang="en-US" altLang="ko-KR" sz="1050" dirty="0"/>
              <a:t>True </a:t>
            </a:r>
            <a:r>
              <a:rPr lang="ko-KR" altLang="en-US" sz="1050" dirty="0"/>
              <a:t>내용 수정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AS-IS : True </a:t>
            </a:r>
            <a:r>
              <a:rPr lang="ko-KR" altLang="en-US" sz="1050" dirty="0"/>
              <a:t>일 경우 </a:t>
            </a:r>
            <a:r>
              <a:rPr lang="en-US" altLang="ko-KR" sz="1050" dirty="0"/>
              <a:t>“Success”</a:t>
            </a:r>
            <a:r>
              <a:rPr lang="ko-KR" altLang="en-US" sz="1050" dirty="0"/>
              <a:t>로 </a:t>
            </a:r>
            <a:r>
              <a:rPr lang="en-US" altLang="ko-KR" sz="1050" dirty="0"/>
              <a:t>workflow </a:t>
            </a:r>
            <a:r>
              <a:rPr lang="ko-KR" altLang="en-US" sz="1050" dirty="0"/>
              <a:t>종료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TO-BE : True </a:t>
            </a:r>
            <a:r>
              <a:rPr lang="ko-KR" altLang="en-US" sz="1050" dirty="0"/>
              <a:t>일 경우 삭제 내역 및 전달 사항에 대한 </a:t>
            </a:r>
            <a:endParaRPr lang="en-US" altLang="ko-KR" sz="1050" dirty="0"/>
          </a:p>
          <a:p>
            <a:r>
              <a:rPr lang="en-US" altLang="ko-KR" sz="1050" dirty="0"/>
              <a:t>E-mail </a:t>
            </a:r>
            <a:r>
              <a:rPr lang="ko-KR" altLang="en-US" sz="1050" dirty="0"/>
              <a:t>전송 </a:t>
            </a:r>
            <a:r>
              <a:rPr lang="en-US" altLang="ko-KR" sz="1050" dirty="0"/>
              <a:t>Lambda </a:t>
            </a:r>
            <a:r>
              <a:rPr lang="ko-KR" altLang="en-US" sz="1050" dirty="0"/>
              <a:t>호출 후 </a:t>
            </a:r>
            <a:r>
              <a:rPr lang="en-US" altLang="ko-KR" sz="1050" dirty="0"/>
              <a:t>workflow </a:t>
            </a:r>
            <a:r>
              <a:rPr lang="ko-KR" altLang="en-US" sz="1050" dirty="0"/>
              <a:t>종료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FEF3D8C5-F587-4C36-A188-AB9A5A5F1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E8AE8F-19AB-4B4F-AA70-59895DA8E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" r="9999"/>
          <a:stretch/>
        </p:blipFill>
        <p:spPr>
          <a:xfrm>
            <a:off x="3587799" y="1644936"/>
            <a:ext cx="5130412" cy="2714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16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사전 준비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function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 </a:t>
            </a:r>
            <a:r>
              <a:rPr lang="en-US" altLang="ko-KR" sz="1200" dirty="0"/>
              <a:t>Lambda </a:t>
            </a:r>
            <a:r>
              <a:rPr lang="ko-KR" altLang="en-US" sz="1200" dirty="0"/>
              <a:t>생성 방법과 동일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6E5550-06BB-4675-8B73-BADC5CB6C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41"/>
          <a:stretch/>
        </p:blipFill>
        <p:spPr>
          <a:xfrm>
            <a:off x="3267458" y="1431734"/>
            <a:ext cx="4834396" cy="2727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814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사전 준비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function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함수 생성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Code </a:t>
            </a:r>
            <a:r>
              <a:rPr lang="ko-KR" altLang="en-US" sz="1200" dirty="0"/>
              <a:t>작성 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lambda_function.py : E-mail </a:t>
            </a:r>
            <a:r>
              <a:rPr lang="ko-KR" altLang="en-US" sz="1200" dirty="0"/>
              <a:t>전송</a:t>
            </a:r>
            <a:endParaRPr lang="en-US" altLang="ko-KR" sz="1200" dirty="0"/>
          </a:p>
          <a:p>
            <a:r>
              <a:rPr lang="en-US" altLang="ko-KR" sz="1200" dirty="0"/>
              <a:t>tagging.py : </a:t>
            </a:r>
            <a:r>
              <a:rPr lang="ko-KR" altLang="en-US" sz="1200" dirty="0"/>
              <a:t>필수 </a:t>
            </a:r>
            <a:r>
              <a:rPr lang="en-US" altLang="ko-KR" sz="1200" dirty="0"/>
              <a:t>tag </a:t>
            </a:r>
            <a:r>
              <a:rPr lang="ko-KR" altLang="en-US" sz="1200" dirty="0"/>
              <a:t>정보 취합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AB6C2-07C5-4304-84B7-8C57F520F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233" y="1429236"/>
            <a:ext cx="5349060" cy="2729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77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altLang="ko-KR" dirty="0"/>
              <a:t>Send Email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17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400" b="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C32858-32C7-4619-87B4-DEF8EA3F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5" y="964683"/>
            <a:ext cx="8706972" cy="35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264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244</Words>
  <Application>Microsoft Office PowerPoint</Application>
  <PresentationFormat>화면 슬라이드 쇼(16:9)</PresentationFormat>
  <Paragraphs>68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Simple Light</vt:lpstr>
      <vt:lpstr>Sending Email Code &amp; Unit test</vt:lpstr>
      <vt:lpstr>PowerPoint 프레젠테이션</vt:lpstr>
      <vt:lpstr>개발 언어 및 활용 라이브러리 선정</vt:lpstr>
      <vt:lpstr>사전 준비</vt:lpstr>
      <vt:lpstr>사전 준비</vt:lpstr>
      <vt:lpstr>Resource 생성</vt:lpstr>
      <vt:lpstr>사전 준비</vt:lpstr>
      <vt:lpstr>사전 준비</vt:lpstr>
      <vt:lpstr>Monitoring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 AWS 관리 기능</dc:title>
  <dc:creator>Jungmin Choi (최정민)</dc:creator>
  <cp:lastModifiedBy>Hyeongwon Lee (이형원)</cp:lastModifiedBy>
  <cp:revision>59</cp:revision>
  <dcterms:modified xsi:type="dcterms:W3CDTF">2021-08-29T05:38:55Z</dcterms:modified>
</cp:coreProperties>
</file>