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2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BD3F-DE30-48DA-A524-079E86017DE6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8E44-8074-4C9D-961F-D2B4CA3B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32510" y="137573"/>
            <a:ext cx="5815019" cy="6169886"/>
            <a:chOff x="332510" y="137573"/>
            <a:chExt cx="5815019" cy="6169886"/>
          </a:xfrm>
        </p:grpSpPr>
        <p:sp>
          <p:nvSpPr>
            <p:cNvPr id="4" name="Rounded Rectangle 3"/>
            <p:cNvSpPr/>
            <p:nvPr/>
          </p:nvSpPr>
          <p:spPr>
            <a:xfrm>
              <a:off x="1791855" y="137573"/>
              <a:ext cx="858982" cy="3879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1386" y="862301"/>
              <a:ext cx="2139921" cy="5199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Pick a location on Google map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1727" y="1719013"/>
              <a:ext cx="2619239" cy="794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Download street image from Google street view API</a:t>
              </a:r>
              <a:endParaRPr lang="en-US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332510" y="2850629"/>
              <a:ext cx="3777672" cy="116402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Detect whether there is an utility pole with model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314" y="4351457"/>
              <a:ext cx="2310064" cy="4773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the location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86631" y="5165634"/>
              <a:ext cx="2069431" cy="417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Calculate distance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91855" y="5919532"/>
              <a:ext cx="858982" cy="3879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0182" y="614984"/>
              <a:ext cx="2037347" cy="494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up training dataset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0182" y="2273396"/>
              <a:ext cx="2037347" cy="4946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 the model with YOLO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0182" y="1364832"/>
              <a:ext cx="2037347" cy="5738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Locate and tag on dataset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4" idx="2"/>
              <a:endCxn id="5" idx="0"/>
            </p:cNvCxnSpPr>
            <p:nvPr/>
          </p:nvCxnSpPr>
          <p:spPr>
            <a:xfrm>
              <a:off x="2221346" y="525500"/>
              <a:ext cx="1" cy="336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0"/>
            </p:cNvCxnSpPr>
            <p:nvPr/>
          </p:nvCxnSpPr>
          <p:spPr>
            <a:xfrm>
              <a:off x="2221347" y="1382212"/>
              <a:ext cx="0" cy="336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7" idx="0"/>
            </p:cNvCxnSpPr>
            <p:nvPr/>
          </p:nvCxnSpPr>
          <p:spPr>
            <a:xfrm>
              <a:off x="2221346" y="2513828"/>
              <a:ext cx="0" cy="336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  <a:endCxn id="8" idx="0"/>
            </p:cNvCxnSpPr>
            <p:nvPr/>
          </p:nvCxnSpPr>
          <p:spPr>
            <a:xfrm>
              <a:off x="2221346" y="4014656"/>
              <a:ext cx="0" cy="336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>
              <a:off x="2221346" y="4828833"/>
              <a:ext cx="1" cy="3368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0" idx="0"/>
            </p:cNvCxnSpPr>
            <p:nvPr/>
          </p:nvCxnSpPr>
          <p:spPr>
            <a:xfrm flipH="1">
              <a:off x="2221346" y="5582729"/>
              <a:ext cx="1" cy="3368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" idx="3"/>
              <a:endCxn id="11" idx="0"/>
            </p:cNvCxnSpPr>
            <p:nvPr/>
          </p:nvCxnSpPr>
          <p:spPr>
            <a:xfrm>
              <a:off x="2650837" y="331537"/>
              <a:ext cx="2478019" cy="2834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2"/>
              <a:endCxn id="14" idx="0"/>
            </p:cNvCxnSpPr>
            <p:nvPr/>
          </p:nvCxnSpPr>
          <p:spPr>
            <a:xfrm>
              <a:off x="5128856" y="1109617"/>
              <a:ext cx="0" cy="2552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2"/>
              <a:endCxn id="12" idx="0"/>
            </p:cNvCxnSpPr>
            <p:nvPr/>
          </p:nvCxnSpPr>
          <p:spPr>
            <a:xfrm>
              <a:off x="5128856" y="1938699"/>
              <a:ext cx="0" cy="33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2" idx="2"/>
            </p:cNvCxnSpPr>
            <p:nvPr/>
          </p:nvCxnSpPr>
          <p:spPr>
            <a:xfrm flipH="1">
              <a:off x="3094182" y="2768029"/>
              <a:ext cx="2034674" cy="337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46057" y="2659078"/>
              <a:ext cx="969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Feed in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35202" y="3998390"/>
              <a:ext cx="57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43" name="Elbow Connector 42"/>
            <p:cNvCxnSpPr>
              <a:stCxn id="7" idx="3"/>
              <a:endCxn id="10" idx="3"/>
            </p:cNvCxnSpPr>
            <p:nvPr/>
          </p:nvCxnSpPr>
          <p:spPr>
            <a:xfrm flipH="1">
              <a:off x="2650837" y="3432643"/>
              <a:ext cx="1459345" cy="2680853"/>
            </a:xfrm>
            <a:prstGeom prst="bentConnector3">
              <a:avLst>
                <a:gd name="adj1" fmla="val -1566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11093" y="4183056"/>
              <a:ext cx="30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981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Zhongyuan Cai</dc:creator>
  <cp:lastModifiedBy>Zhongyuan Cai</cp:lastModifiedBy>
  <cp:revision>5</cp:revision>
  <dcterms:created xsi:type="dcterms:W3CDTF">2018-11-02T20:48:50Z</dcterms:created>
  <dcterms:modified xsi:type="dcterms:W3CDTF">2018-11-02T21:23:15Z</dcterms:modified>
</cp:coreProperties>
</file>