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C2DE-A838-1C41-B00E-4C8BCEF59C90}" type="datetimeFigureOut">
              <a:rPr lang="en-US" smtClean="0"/>
              <a:t>09/06/2015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2FA8-ABBD-1642-8142-24CADEA0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58906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4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5005950"/>
            <a:ext cx="7772400" cy="9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5099" y="229350"/>
            <a:ext cx="5033850" cy="1671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6310475"/>
            <a:ext cx="9144000" cy="5475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/>
          <p:nvPr/>
        </p:nvSpPr>
        <p:spPr>
          <a:xfrm flipH="1">
            <a:off x="3355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BreizhCamp 2015</a:t>
            </a:r>
          </a:p>
        </p:txBody>
      </p:sp>
      <p:sp>
        <p:nvSpPr>
          <p:cNvPr id="14" name="Shape 14"/>
          <p:cNvSpPr txBox="1"/>
          <p:nvPr/>
        </p:nvSpPr>
        <p:spPr>
          <a:xfrm flipH="1">
            <a:off x="67297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#BzhCmp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2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99" y="229350"/>
            <a:ext cx="5033850" cy="16718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6310475"/>
            <a:ext cx="9144000" cy="5475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 flipH="1">
            <a:off x="3355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BreizhCamp 2015</a:t>
            </a:r>
          </a:p>
        </p:txBody>
      </p:sp>
      <p:sp>
        <p:nvSpPr>
          <p:cNvPr id="28" name="Shape 28"/>
          <p:cNvSpPr txBox="1"/>
          <p:nvPr/>
        </p:nvSpPr>
        <p:spPr>
          <a:xfrm flipH="1">
            <a:off x="67297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#BzhCmp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Débuter avec Apache Storm</a:t>
            </a:r>
            <a:endParaRPr lang="en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4163850"/>
            <a:ext cx="7772400" cy="92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Clément JUSTE  </a:t>
            </a:r>
            <a:endParaRPr lang="en" sz="24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logo_adval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70" y="5063475"/>
            <a:ext cx="2178062" cy="6469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Storm, c’est quoi ?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Système distribué de calcul en temps réel</a:t>
            </a:r>
            <a:endParaRPr lang="fr-FR" dirty="0"/>
          </a:p>
          <a:p>
            <a:pPr marL="914400" lvl="1" indent="-381000">
              <a:buSzPct val="80000"/>
              <a:buFont typeface="Roboto"/>
              <a:buChar char="○"/>
            </a:pPr>
            <a:r>
              <a:rPr lang="fr-FR" dirty="0" smtClean="0"/>
              <a:t>Open-source</a:t>
            </a:r>
          </a:p>
          <a:p>
            <a:pPr marL="914400" lvl="1" indent="-381000">
              <a:buSzPct val="80000"/>
              <a:buFont typeface="Roboto"/>
              <a:buChar char="○"/>
            </a:pPr>
            <a:r>
              <a:rPr lang="fr-FR" dirty="0" smtClean="0"/>
              <a:t>Tolérant aux fautes</a:t>
            </a:r>
          </a:p>
          <a:p>
            <a:pPr marL="914400" lvl="1" indent="-381000">
              <a:buSzPct val="80000"/>
              <a:buFont typeface="Roboto"/>
              <a:buChar char="○"/>
            </a:pPr>
            <a:r>
              <a:rPr lang="fr-FR" dirty="0"/>
              <a:t>Multi-langages (Java, Python, </a:t>
            </a:r>
            <a:r>
              <a:rPr lang="fr-FR" dirty="0" err="1"/>
              <a:t>Javascript</a:t>
            </a:r>
            <a:r>
              <a:rPr lang="fr-FR" dirty="0"/>
              <a:t>, …)</a:t>
            </a:r>
          </a:p>
          <a:p>
            <a:pPr marL="914400" lvl="1" indent="-381000">
              <a:buSzPct val="80000"/>
              <a:buFont typeface="Roboto"/>
              <a:buChar char="○"/>
            </a:pPr>
            <a:endParaRPr lang="fr-FR" dirty="0" smtClean="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Composé de :</a:t>
            </a:r>
            <a:endParaRPr lang="en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smtClean="0"/>
              <a:t>1 nimbus</a:t>
            </a:r>
          </a:p>
          <a:p>
            <a:pPr marL="914400" lvl="1" indent="-381000">
              <a:buSzPct val="80000"/>
              <a:buFont typeface="Roboto"/>
              <a:buChar char="○"/>
            </a:pPr>
            <a:r>
              <a:rPr lang="fr-FR" dirty="0"/>
              <a:t>Des </a:t>
            </a:r>
            <a:r>
              <a:rPr lang="fr-FR" dirty="0" smtClean="0"/>
              <a:t>superviseurs</a:t>
            </a:r>
            <a:endParaRPr lang="fr-FR" dirty="0" smtClean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 serveur DRPC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smtClean="0"/>
              <a:t>Une UI</a:t>
            </a:r>
          </a:p>
          <a:p>
            <a:pPr marL="457200" lvl="0" indent="-419100">
              <a:buFont typeface="Roboto"/>
              <a:buChar char="●"/>
            </a:pPr>
            <a:endParaRPr lang="fr-FR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endParaRPr lang="fr-FR" dirty="0" smtClean="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Les topologies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Font typeface="Roboto"/>
              <a:buChar char="●"/>
            </a:pPr>
            <a:r>
              <a:rPr lang="fr-FR" dirty="0" smtClean="0"/>
              <a:t>Topologie </a:t>
            </a:r>
            <a:r>
              <a:rPr lang="fr-FR" dirty="0"/>
              <a:t>= chaîne de traitement pour Storm composée de :</a:t>
            </a:r>
            <a:endParaRPr lang="en" dirty="0"/>
          </a:p>
          <a:p>
            <a:pPr marL="914400" lvl="1" indent="-381000">
              <a:buSzPct val="80000"/>
              <a:buFont typeface="Roboto"/>
              <a:buChar char="○"/>
            </a:pPr>
            <a:r>
              <a:rPr lang="fr-FR" dirty="0" err="1"/>
              <a:t>Spouts</a:t>
            </a:r>
            <a:r>
              <a:rPr lang="fr-FR" dirty="0"/>
              <a:t> (au moins 1) : entrée du système. Implémente </a:t>
            </a:r>
            <a:r>
              <a:rPr lang="fr-FR" dirty="0" err="1"/>
              <a:t>IRichSpout</a:t>
            </a:r>
            <a:r>
              <a:rPr lang="fr-FR" dirty="0"/>
              <a:t> ou étend </a:t>
            </a:r>
            <a:r>
              <a:rPr lang="fr-FR" dirty="0" err="1" smtClean="0"/>
              <a:t>BaseRichSpout</a:t>
            </a:r>
            <a:endParaRPr lang="fr-FR" dirty="0"/>
          </a:p>
          <a:p>
            <a:pPr marL="914400" lvl="1" indent="-381000">
              <a:buSzPct val="80000"/>
              <a:buFont typeface="Roboto"/>
              <a:buChar char="○"/>
            </a:pPr>
            <a:r>
              <a:rPr lang="fr-FR" dirty="0" err="1"/>
              <a:t>Bolts</a:t>
            </a:r>
            <a:r>
              <a:rPr lang="fr-FR" dirty="0"/>
              <a:t> (au moins 1) : élément de traitement et/ou sortie du système. Implémente </a:t>
            </a:r>
            <a:r>
              <a:rPr lang="fr-FR" dirty="0" err="1"/>
              <a:t>IRichBolt</a:t>
            </a:r>
            <a:r>
              <a:rPr lang="fr-FR" dirty="0"/>
              <a:t> ou étend </a:t>
            </a:r>
            <a:r>
              <a:rPr lang="fr-FR" dirty="0" err="1" smtClean="0"/>
              <a:t>BaseRichBolt</a:t>
            </a:r>
            <a:endParaRPr lang="fr-FR" dirty="0" smtClean="0"/>
          </a:p>
          <a:p>
            <a:pPr marL="914400" lvl="1" indent="-381000">
              <a:buSzPct val="80000"/>
              <a:buFont typeface="Roboto"/>
              <a:buChar char="○"/>
            </a:pPr>
            <a:endParaRPr lang="fr-FR" dirty="0"/>
          </a:p>
          <a:p>
            <a:pPr marL="457200" indent="-419100">
              <a:buFont typeface="Roboto"/>
              <a:buChar char="●"/>
            </a:pPr>
            <a:r>
              <a:rPr lang="fr-FR" dirty="0" err="1"/>
              <a:t>Tuple</a:t>
            </a:r>
            <a:r>
              <a:rPr lang="fr-FR" dirty="0"/>
              <a:t> = donnée qui transite entre </a:t>
            </a:r>
            <a:r>
              <a:rPr lang="fr-FR" dirty="0" err="1"/>
              <a:t>spouts</a:t>
            </a:r>
            <a:r>
              <a:rPr lang="fr-FR" dirty="0"/>
              <a:t> et </a:t>
            </a:r>
            <a:r>
              <a:rPr lang="fr-FR" dirty="0" err="1" smtClean="0"/>
              <a:t>bolts</a:t>
            </a:r>
            <a:endParaRPr lang="fr-FR" dirty="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1656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Exemple de topologie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1213695" y="3766393"/>
            <a:ext cx="977752" cy="977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 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12293" y="3259166"/>
            <a:ext cx="996103" cy="9961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34516" y="2620889"/>
            <a:ext cx="952824" cy="9528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 2</a:t>
            </a:r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2191447" y="3872606"/>
            <a:ext cx="920846" cy="382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08396" y="3259167"/>
            <a:ext cx="626120" cy="31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56959" y="2620889"/>
            <a:ext cx="952824" cy="9528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 4</a:t>
            </a:r>
          </a:p>
        </p:txBody>
      </p:sp>
      <p:sp>
        <p:nvSpPr>
          <p:cNvPr id="21" name="Oval 20"/>
          <p:cNvSpPr/>
          <p:nvPr/>
        </p:nvSpPr>
        <p:spPr>
          <a:xfrm>
            <a:off x="4886916" y="4109393"/>
            <a:ext cx="952824" cy="9528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 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08396" y="3984675"/>
            <a:ext cx="778520" cy="423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20" idx="2"/>
          </p:cNvCxnSpPr>
          <p:nvPr/>
        </p:nvCxnSpPr>
        <p:spPr>
          <a:xfrm>
            <a:off x="5687340" y="3097301"/>
            <a:ext cx="4696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39740" y="3573713"/>
            <a:ext cx="634990" cy="83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0548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Notre topologie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Compter les moutons par couleur :</a:t>
            </a:r>
            <a:endParaRPr lang="en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Envoi de lots de moutons sous JSON par Redis sous la forme : {« </a:t>
            </a:r>
            <a:r>
              <a:rPr lang="fr-FR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lang="fr-FR" dirty="0" smtClean="0"/>
              <a:t> »</a:t>
            </a: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« </a:t>
            </a:r>
            <a:r>
              <a:rPr lang="fr-FR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 », « </a:t>
            </a:r>
            <a:r>
              <a:rPr lang="fr-FR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 »: 15}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Réception via un </a:t>
            </a:r>
            <a:r>
              <a:rPr lang="fr-FR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Spout</a:t>
            </a: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et retransmission aux </a:t>
            </a:r>
            <a:r>
              <a:rPr lang="fr-FR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bolts</a:t>
            </a:r>
            <a:endParaRPr lang="fr-FR" dirty="0" smtClean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err="1" smtClean="0"/>
              <a:t>Bolt</a:t>
            </a:r>
            <a:r>
              <a:rPr lang="fr-FR" dirty="0" smtClean="0"/>
              <a:t> de tri par couleur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fr-FR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Bolt</a:t>
            </a:r>
            <a:r>
              <a:rPr lang="fr-FR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comptage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endParaRPr lang="fr-FR" dirty="0" smtClean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19100">
              <a:buFont typeface="Roboto"/>
              <a:buChar char="●"/>
            </a:pPr>
            <a:r>
              <a:rPr lang="fr-FR" dirty="0" smtClean="0">
                <a:solidFill>
                  <a:srgbClr val="000000"/>
                </a:solidFill>
              </a:rPr>
              <a:t>=&gt; projet présent sur </a:t>
            </a:r>
            <a:r>
              <a:rPr lang="fr-FR" dirty="0" err="1" smtClean="0">
                <a:solidFill>
                  <a:srgbClr val="000000"/>
                </a:solidFill>
              </a:rPr>
              <a:t>GitHub</a:t>
            </a:r>
            <a:endParaRPr lang="en" dirty="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3750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Notre topologie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Oval 3"/>
          <p:cNvSpPr/>
          <p:nvPr/>
        </p:nvSpPr>
        <p:spPr>
          <a:xfrm>
            <a:off x="1531523" y="3430532"/>
            <a:ext cx="884050" cy="884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1523" y="1571941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RedisSpout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1051" y="1571941"/>
            <a:ext cx="117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ColorSortingBolt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55922" y="1571941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CountBolt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87433" y="2306922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87433" y="3078903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87433" y="3872557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87433" y="4745925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7433" y="5651549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33224" y="2306922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3224" y="3078903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33224" y="3872557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33224" y="4745925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33224" y="5651549"/>
            <a:ext cx="681585" cy="6815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647508">
            <a:off x="2710998" y="3492792"/>
            <a:ext cx="779313" cy="386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247371">
            <a:off x="2705390" y="4412975"/>
            <a:ext cx="779313" cy="386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247371">
            <a:off x="4839571" y="3289364"/>
            <a:ext cx="779313" cy="386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647508">
            <a:off x="4833965" y="4733441"/>
            <a:ext cx="779313" cy="386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542" y="3872557"/>
            <a:ext cx="7719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542" y="3430532"/>
            <a:ext cx="771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035043" y="3611112"/>
            <a:ext cx="1245141" cy="4469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24409" y="3276643"/>
            <a:ext cx="771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50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159</Words>
  <Application>Microsoft Macintosh PowerPoint</Application>
  <PresentationFormat>On-screen Show (4:3)</PresentationFormat>
  <Paragraphs>46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simple-light</vt:lpstr>
      <vt:lpstr>Débuter avec Apache Storm</vt:lpstr>
      <vt:lpstr>Storm, c’est quoi ?</vt:lpstr>
      <vt:lpstr>Les topologies</vt:lpstr>
      <vt:lpstr>Exemple de topologie</vt:lpstr>
      <vt:lpstr>Notre topologie</vt:lpstr>
      <vt:lpstr>Notre topologie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Débuter avec Apache Storm</dc:title>
  <cp:lastModifiedBy>Clément Juste</cp:lastModifiedBy>
  <cp:revision>16</cp:revision>
  <dcterms:modified xsi:type="dcterms:W3CDTF">2015-06-09T20:17:12Z</dcterms:modified>
</cp:coreProperties>
</file>