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889F-F4B1-8341-6A8C-0DCF16A01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5023-5CD6-0CF6-AEE7-EAA39C94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76BDE-7B1E-5B7E-B437-AF424D90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F6D1-9885-D75B-27A6-1DB49FC4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DDDB-19F6-C1AC-515B-7F184FE4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2F41-1DC9-AA04-57C0-CA552CD4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82BFE-4A33-2322-8D5A-66341171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CBDC-CB04-EDDD-ECA8-1693F7A5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A877-311D-2B1E-6542-D1AB1D86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834B-99E0-0F66-10F8-04A4AE6E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053D6-3033-9E3D-6643-53EB503D2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CFBD-BE55-CDC3-680D-EF266E58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3B43-9D9A-0E01-D21A-497D9D71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89B-BF4F-5FC1-078E-DDCB535E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8A53-0EF1-97C0-E3B4-AF19037C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3BB-A74E-73A5-2414-9FA67E9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DBB-D06F-5874-807C-3E64A1F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1644-F8BF-ACE7-45FC-B347EFD0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A117-4B6D-AF8F-04AD-823D91A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E3A9-1DEC-4855-BCC7-69418BCC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E784-49A9-4F5A-498E-F24B4464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86C7-F5F7-D1C0-031E-E7B37EA0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977A-B192-0B83-87DB-EE90197B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79C-1DEF-C1DE-B23A-42FA3599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402D-D597-BA5C-0F45-35B740E8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05F2-EA1B-7103-CE9D-F429D165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1197-D233-54CF-8464-B0E5E2E19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BDCD6-AA98-CA0E-6C0C-E863D0A1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DC45-6A66-D68C-C7B5-2EE40FD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3838-71C1-D6AE-CB35-F5E5C42A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76E3-3750-4FB4-25FD-6AC31549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B8DC-47C6-CB4C-3BF1-87D8C7C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8DFD-45CC-3536-C088-B0E6DA01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C3CE-BD61-6484-7AFF-508CF39BA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9930D-7168-AF0C-17B8-9702543B0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C33CE-ACE6-D4DF-A88F-84BDE1D0C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30AB9-7BAE-3A7E-E05D-EC4873EC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BC49D-539A-ECC7-B015-CE4D97F3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E96F1-E6B5-0CEE-618A-2B08C2CD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7920-E7BC-45EE-0E46-413E5B2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E7368-7ABB-C28A-33C6-BB2DBFBB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246F-4515-D744-96ED-1194D9AE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B44B0-1660-46C2-E79A-D53BF4A3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1230-AA58-2DAF-3D21-FFE334B4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8781-E434-FC11-0FD9-3EDF7428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BD2D6-3AD6-5E39-ADE3-92DF8A0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DAE9-D3F9-D64E-29B1-B4CE41F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96F-39C9-CDDC-E6A5-0F2653C8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D7EF9-FA2B-0433-8D7C-7B9300CB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4648D-9FAA-D1C4-87BE-D1A0CAAA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678D-9DAE-D913-D56F-BCFAD2C0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1539-7D0D-6817-3B01-19325532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E31-4E81-EFCF-A9B6-56E2DB08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CE48-F62E-76DC-EB39-7D29E906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087D-0AF5-BD4E-A758-2807BE4B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DAAE-34F7-B847-3D0D-98471AB0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E55E-7D38-1DEA-7B00-D8E1596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FE2A-39AB-CE2D-6B67-AFF62C4F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4CA19-4C2B-97C6-88D9-FF52F1E7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C680-C892-B4DA-749B-A96E6B73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CF77-C27B-FA8B-3D74-0CCF924B0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9C42-39A6-427F-B8D8-6CA2C1AC831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1FFA-49B8-D72A-BF74-8F8E881B5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554E-AD0D-7537-78CF-C1B1F0FB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80EA8-F35B-C84B-0147-2374610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1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CA77DF-E93F-80A7-E4EB-1FD9489529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6225" y="1525448"/>
            <a:ext cx="73723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4FFA94-2169-E7BD-FD87-5B3A1506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82" y="1395840"/>
            <a:ext cx="65688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3FC3-13E7-9512-CE17-64C0C084A117}"/>
              </a:ext>
            </a:extLst>
          </p:cNvPr>
          <p:cNvSpPr txBox="1"/>
          <p:nvPr/>
        </p:nvSpPr>
        <p:spPr>
          <a:xfrm>
            <a:off x="1249993" y="6250992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0.361; Expected Skew = 0.130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D4E62F-4675-C4A4-C3D2-0ADB13B7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39813"/>
              </p:ext>
            </p:extLst>
          </p:nvPr>
        </p:nvGraphicFramePr>
        <p:xfrm>
          <a:off x="1250642" y="1294968"/>
          <a:ext cx="4960508" cy="4686108"/>
        </p:xfrm>
        <a:graphic>
          <a:graphicData uri="http://schemas.openxmlformats.org/drawingml/2006/table">
            <a:tbl>
              <a:tblPr/>
              <a:tblGrid>
                <a:gridCol w="2480254">
                  <a:extLst>
                    <a:ext uri="{9D8B030D-6E8A-4147-A177-3AD203B41FA5}">
                      <a16:colId xmlns:a16="http://schemas.microsoft.com/office/drawing/2014/main" val="713668840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845516569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1038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6,275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69193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525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01035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2.772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1397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0.023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6742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1.787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4997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3.195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6443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0.645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471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0.450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7958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0.031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2911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-0.288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78827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0.062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8543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597E1DEB-9A1C-4370-3B98-961B0DCE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93" y="1017397"/>
            <a:ext cx="66472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F046-3C31-68A8-2CBB-7AD7EB71A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05730"/>
              </p:ext>
            </p:extLst>
          </p:nvPr>
        </p:nvGraphicFramePr>
        <p:xfrm>
          <a:off x="6623592" y="1395840"/>
          <a:ext cx="5086348" cy="4653984"/>
        </p:xfrm>
        <a:graphic>
          <a:graphicData uri="http://schemas.openxmlformats.org/drawingml/2006/table">
            <a:tbl>
              <a:tblPr/>
              <a:tblGrid>
                <a:gridCol w="1271587">
                  <a:extLst>
                    <a:ext uri="{9D8B030D-6E8A-4147-A177-3AD203B41FA5}">
                      <a16:colId xmlns:a16="http://schemas.microsoft.com/office/drawing/2014/main" val="1764851376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3415814750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941142478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386835813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597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556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392.500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2268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1,192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1,087.928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445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1,249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1,507.756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565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1,203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1,393.062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2261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956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965.320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4036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652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535.133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750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310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247.213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8171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97.889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4966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33.916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389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14.283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2859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6,275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6,275.000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01181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309DEA2A-6755-E135-FADC-601420A2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20" y="1416567"/>
            <a:ext cx="594841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7AD4-3505-944E-8A72-21526A6A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3 </a:t>
            </a:r>
          </a:p>
        </p:txBody>
      </p:sp>
      <p:pic>
        <p:nvPicPr>
          <p:cNvPr id="6146" name="Picture 2" descr="Graph">
            <a:extLst>
              <a:ext uri="{FF2B5EF4-FFF2-40B4-BE49-F238E27FC236}">
                <a16:creationId xmlns:a16="http://schemas.microsoft.com/office/drawing/2014/main" id="{A88A05F8-BBE9-BD76-2EA7-1F650743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947863"/>
            <a:ext cx="7539754" cy="42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53E80B-963E-4557-67DC-A56ADD1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4326"/>
              </p:ext>
            </p:extLst>
          </p:nvPr>
        </p:nvGraphicFramePr>
        <p:xfrm>
          <a:off x="6200775" y="2521109"/>
          <a:ext cx="5257800" cy="12801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626134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66309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965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0.074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2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811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CD308B-E83F-68E6-0C06-275CC71E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243951"/>
            <a:ext cx="609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20878-ECD4-D28C-F11C-9ED53187DED9}"/>
              </a:ext>
            </a:extLst>
          </p:cNvPr>
          <p:cNvSpPr txBox="1"/>
          <p:nvPr/>
        </p:nvSpPr>
        <p:spPr>
          <a:xfrm>
            <a:off x="5972370" y="5997059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0.283; Expected Skew = 0.080</a:t>
            </a:r>
          </a:p>
        </p:txBody>
      </p:sp>
    </p:spTree>
    <p:extLst>
      <p:ext uri="{BB962C8B-B14F-4D97-AF65-F5344CB8AC3E}">
        <p14:creationId xmlns:p14="http://schemas.microsoft.com/office/powerpoint/2010/main" val="273857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C82-48E1-CF2E-D92D-F2D6D14E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to Poisson: UV,  Month =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CB5282-22C3-D934-D6D6-FAC74921F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4650"/>
              </p:ext>
            </p:extLst>
          </p:nvPr>
        </p:nvGraphicFramePr>
        <p:xfrm>
          <a:off x="996367" y="1550728"/>
          <a:ext cx="4816604" cy="4686108"/>
        </p:xfrm>
        <a:graphic>
          <a:graphicData uri="http://schemas.openxmlformats.org/drawingml/2006/table">
            <a:tbl>
              <a:tblPr/>
              <a:tblGrid>
                <a:gridCol w="2408302">
                  <a:extLst>
                    <a:ext uri="{9D8B030D-6E8A-4147-A177-3AD203B41FA5}">
                      <a16:colId xmlns:a16="http://schemas.microsoft.com/office/drawing/2014/main" val="14522479"/>
                    </a:ext>
                  </a:extLst>
                </a:gridCol>
                <a:gridCol w="2408302">
                  <a:extLst>
                    <a:ext uri="{9D8B030D-6E8A-4147-A177-3AD203B41FA5}">
                      <a16:colId xmlns:a16="http://schemas.microsoft.com/office/drawing/2014/main" val="3731856159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007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1,080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6979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10891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649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3308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3.498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107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2.431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0858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5.911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5149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0.695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50393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0.765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189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972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0.611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7785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48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6F7732C-8912-BAEF-AB1B-FAC01692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8" y="1273157"/>
            <a:ext cx="64544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BAC918-6FFC-45C2-089C-3FCA66EA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09003"/>
              </p:ext>
            </p:extLst>
          </p:nvPr>
        </p:nvGraphicFramePr>
        <p:xfrm>
          <a:off x="6332990" y="1463200"/>
          <a:ext cx="5178328" cy="4379664"/>
        </p:xfrm>
        <a:graphic>
          <a:graphicData uri="http://schemas.openxmlformats.org/drawingml/2006/table">
            <a:tbl>
              <a:tblPr/>
              <a:tblGrid>
                <a:gridCol w="1294582">
                  <a:extLst>
                    <a:ext uri="{9D8B030D-6E8A-4147-A177-3AD203B41FA5}">
                      <a16:colId xmlns:a16="http://schemas.microsoft.com/office/drawing/2014/main" val="1581633610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1878563481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2010969733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57192565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305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32.678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7639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114.309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981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199.927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8422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233.115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0538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203.859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7247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142.620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84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83.147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771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41.550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18.168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06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10.627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893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1,080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1,080.000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29019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F230171-537F-1A1B-FACE-633D8B1F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026" y="1047578"/>
            <a:ext cx="60559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1E28D-CDEA-03F6-4684-251A8B77E598}"/>
              </a:ext>
            </a:extLst>
          </p:cNvPr>
          <p:cNvSpPr txBox="1"/>
          <p:nvPr/>
        </p:nvSpPr>
        <p:spPr>
          <a:xfrm>
            <a:off x="5728687" y="612354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0.286; Expected Skew = 0.081</a:t>
            </a:r>
          </a:p>
        </p:txBody>
      </p:sp>
    </p:spTree>
    <p:extLst>
      <p:ext uri="{BB962C8B-B14F-4D97-AF65-F5344CB8AC3E}">
        <p14:creationId xmlns:p14="http://schemas.microsoft.com/office/powerpoint/2010/main" val="203975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3B5-ADCB-5509-A0DA-B800AC9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3 </a:t>
            </a:r>
          </a:p>
        </p:txBody>
      </p:sp>
      <p:pic>
        <p:nvPicPr>
          <p:cNvPr id="8194" name="Picture 2" descr="Graph">
            <a:extLst>
              <a:ext uri="{FF2B5EF4-FFF2-40B4-BE49-F238E27FC236}">
                <a16:creationId xmlns:a16="http://schemas.microsoft.com/office/drawing/2014/main" id="{5C13D789-D308-3CD5-EA44-5E48B065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4" y="1833563"/>
            <a:ext cx="8133436" cy="45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78755B-3437-A420-E81F-F6AD7736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86305"/>
              </p:ext>
            </p:extLst>
          </p:nvPr>
        </p:nvGraphicFramePr>
        <p:xfrm>
          <a:off x="6800850" y="2788602"/>
          <a:ext cx="4552950" cy="1280160"/>
        </p:xfrm>
        <a:graphic>
          <a:graphicData uri="http://schemas.openxmlformats.org/drawingml/2006/table">
            <a:tbl>
              <a:tblPr/>
              <a:tblGrid>
                <a:gridCol w="1517650">
                  <a:extLst>
                    <a:ext uri="{9D8B030D-6E8A-4147-A177-3AD203B41FA5}">
                      <a16:colId xmlns:a16="http://schemas.microsoft.com/office/drawing/2014/main" val="189386942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5463989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582392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0.098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3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0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D050-E1FF-A056-A6BE-91E92A58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A4D0B7-CDDF-4EF0-08C0-26A62628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049"/>
              </p:ext>
            </p:extLst>
          </p:nvPr>
        </p:nvGraphicFramePr>
        <p:xfrm>
          <a:off x="838200" y="1690688"/>
          <a:ext cx="4919240" cy="4442268"/>
        </p:xfrm>
        <a:graphic>
          <a:graphicData uri="http://schemas.openxmlformats.org/drawingml/2006/table">
            <a:tbl>
              <a:tblPr/>
              <a:tblGrid>
                <a:gridCol w="2492829">
                  <a:extLst>
                    <a:ext uri="{9D8B030D-6E8A-4147-A177-3AD203B41FA5}">
                      <a16:colId xmlns:a16="http://schemas.microsoft.com/office/drawing/2014/main" val="159003544"/>
                    </a:ext>
                  </a:extLst>
                </a:gridCol>
                <a:gridCol w="2426411">
                  <a:extLst>
                    <a:ext uri="{9D8B030D-6E8A-4147-A177-3AD203B41FA5}">
                      <a16:colId xmlns:a16="http://schemas.microsoft.com/office/drawing/2014/main" val="2712545191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016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1,101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699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1779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3643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00070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3.470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01824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2.287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7111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5.229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333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0.659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93379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0.513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8701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131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-0.502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796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97607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12B00F7-D90B-6452-CE24-64463484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2" y="1136118"/>
            <a:ext cx="659196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91632-EB92-C831-DC9B-A62CF2B9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9766"/>
              </p:ext>
            </p:extLst>
          </p:nvPr>
        </p:nvGraphicFramePr>
        <p:xfrm>
          <a:off x="6096000" y="1478972"/>
          <a:ext cx="4919240" cy="4653984"/>
        </p:xfrm>
        <a:graphic>
          <a:graphicData uri="http://schemas.openxmlformats.org/drawingml/2006/table">
            <a:tbl>
              <a:tblPr/>
              <a:tblGrid>
                <a:gridCol w="1229810">
                  <a:extLst>
                    <a:ext uri="{9D8B030D-6E8A-4147-A177-3AD203B41FA5}">
                      <a16:colId xmlns:a16="http://schemas.microsoft.com/office/drawing/2014/main" val="3709298061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755878298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1983298790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40052721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428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34.260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235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179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118.882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752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206.260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41027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238.574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849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206.963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8268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143.632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0443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83.067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1732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41.178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961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17.861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9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10.324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77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1,101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1,101.000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54187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41BF9B8-D09D-E7AB-3CEB-4087FDA0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1136118"/>
            <a:ext cx="57529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D84E-7180-2F3F-472B-243285014E6C}"/>
              </a:ext>
            </a:extLst>
          </p:cNvPr>
          <p:cNvSpPr txBox="1"/>
          <p:nvPr/>
        </p:nvSpPr>
        <p:spPr>
          <a:xfrm>
            <a:off x="5561823" y="6202333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0.288; Expected Skew = 0.083</a:t>
            </a:r>
          </a:p>
        </p:txBody>
      </p:sp>
    </p:spTree>
    <p:extLst>
      <p:ext uri="{BB962C8B-B14F-4D97-AF65-F5344CB8AC3E}">
        <p14:creationId xmlns:p14="http://schemas.microsoft.com/office/powerpoint/2010/main" val="351149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D00D-A08B-4ABE-64F3-C2FC6FC4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4 </a:t>
            </a:r>
          </a:p>
        </p:txBody>
      </p:sp>
      <p:pic>
        <p:nvPicPr>
          <p:cNvPr id="10242" name="Picture 2" descr="Graph">
            <a:extLst>
              <a:ext uri="{FF2B5EF4-FFF2-40B4-BE49-F238E27FC236}">
                <a16:creationId xmlns:a16="http://schemas.microsoft.com/office/drawing/2014/main" id="{5FE7C807-7A4A-E004-B5F3-A6515D45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0856"/>
            <a:ext cx="8070719" cy="45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7198E8-23E6-9A50-D33F-D258B6AA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81090"/>
              </p:ext>
            </p:extLst>
          </p:nvPr>
        </p:nvGraphicFramePr>
        <p:xfrm>
          <a:off x="6505575" y="2788920"/>
          <a:ext cx="4848225" cy="1280160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410849949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1883217056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4148307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0.089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11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870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ED450A3-C77B-845E-3153-CF6D2163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071" y="2511762"/>
            <a:ext cx="56211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4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02D5-E90E-B7FC-3F82-7072AC17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7EE169-BF04-7CA7-DCFF-F628E5C18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26486"/>
              </p:ext>
            </p:extLst>
          </p:nvPr>
        </p:nvGraphicFramePr>
        <p:xfrm>
          <a:off x="1052352" y="1597382"/>
          <a:ext cx="4881918" cy="4442268"/>
        </p:xfrm>
        <a:graphic>
          <a:graphicData uri="http://schemas.openxmlformats.org/drawingml/2006/table">
            <a:tbl>
              <a:tblPr/>
              <a:tblGrid>
                <a:gridCol w="2440959">
                  <a:extLst>
                    <a:ext uri="{9D8B030D-6E8A-4147-A177-3AD203B41FA5}">
                      <a16:colId xmlns:a16="http://schemas.microsoft.com/office/drawing/2014/main" val="2637089745"/>
                    </a:ext>
                  </a:extLst>
                </a:gridCol>
                <a:gridCol w="2440959">
                  <a:extLst>
                    <a:ext uri="{9D8B030D-6E8A-4147-A177-3AD203B41FA5}">
                      <a16:colId xmlns:a16="http://schemas.microsoft.com/office/drawing/2014/main" val="3737270610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1488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1,159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8732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8779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72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13483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3.495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987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2.573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4811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6.618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0073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0.736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727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0.909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8067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95345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0.679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97465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1673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9FC694F-632B-2F48-2D8D-CDA620A1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03" y="1042812"/>
            <a:ext cx="654195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CF8B02-B4F7-B18F-F4EA-EE4C68C11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0783"/>
              </p:ext>
            </p:extLst>
          </p:nvPr>
        </p:nvGraphicFramePr>
        <p:xfrm>
          <a:off x="6426620" y="1477334"/>
          <a:ext cx="4713028" cy="4653984"/>
        </p:xfrm>
        <a:graphic>
          <a:graphicData uri="http://schemas.openxmlformats.org/drawingml/2006/table">
            <a:tbl>
              <a:tblPr/>
              <a:tblGrid>
                <a:gridCol w="1178257">
                  <a:extLst>
                    <a:ext uri="{9D8B030D-6E8A-4147-A177-3AD203B41FA5}">
                      <a16:colId xmlns:a16="http://schemas.microsoft.com/office/drawing/2014/main" val="1593172833"/>
                    </a:ext>
                  </a:extLst>
                </a:gridCol>
                <a:gridCol w="1178257">
                  <a:extLst>
                    <a:ext uri="{9D8B030D-6E8A-4147-A177-3AD203B41FA5}">
                      <a16:colId xmlns:a16="http://schemas.microsoft.com/office/drawing/2014/main" val="2512835805"/>
                    </a:ext>
                  </a:extLst>
                </a:gridCol>
                <a:gridCol w="1178257">
                  <a:extLst>
                    <a:ext uri="{9D8B030D-6E8A-4147-A177-3AD203B41FA5}">
                      <a16:colId xmlns:a16="http://schemas.microsoft.com/office/drawing/2014/main" val="2610757149"/>
                    </a:ext>
                  </a:extLst>
                </a:gridCol>
                <a:gridCol w="1178257">
                  <a:extLst>
                    <a:ext uri="{9D8B030D-6E8A-4147-A177-3AD203B41FA5}">
                      <a16:colId xmlns:a16="http://schemas.microsoft.com/office/drawing/2014/main" val="2990961720"/>
                    </a:ext>
                  </a:extLst>
                </a:gridCol>
              </a:tblGrid>
              <a:tr h="6102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64255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35.174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381909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122.934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85081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214.827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145373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250.273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244471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218.676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89592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152.855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85978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89.038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028441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44.455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14867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19.421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03272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11.346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182474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1,159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1,159.000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00181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478B255-DD11-5089-02CD-8719145F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896" y="1042812"/>
            <a:ext cx="5511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4628-054C-C601-B3CE-45800B618F6A}"/>
              </a:ext>
            </a:extLst>
          </p:cNvPr>
          <p:cNvSpPr txBox="1"/>
          <p:nvPr/>
        </p:nvSpPr>
        <p:spPr>
          <a:xfrm>
            <a:off x="1736272" y="6224888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0.286; Expected Skew = 0.082</a:t>
            </a:r>
          </a:p>
        </p:txBody>
      </p:sp>
    </p:spTree>
    <p:extLst>
      <p:ext uri="{BB962C8B-B14F-4D97-AF65-F5344CB8AC3E}">
        <p14:creationId xmlns:p14="http://schemas.microsoft.com/office/powerpoint/2010/main" val="419999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6E9-3F3E-FDC3-BB05-7A6CE460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4 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B4726B50-856E-D10E-58C2-845395A0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81213"/>
            <a:ext cx="8010525" cy="44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22449-99B5-0685-D7A8-5CC2425C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73917"/>
              </p:ext>
            </p:extLst>
          </p:nvPr>
        </p:nvGraphicFramePr>
        <p:xfrm>
          <a:off x="6781800" y="2309952"/>
          <a:ext cx="4457700" cy="128016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111208653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1244355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22889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0.107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3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8532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AD6F13B-D90D-E2E0-D134-F389C246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552" y="2032794"/>
            <a:ext cx="51683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8968-AE6F-90E1-556D-49F6EDC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5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D348BC-B143-2643-E2BE-C70344B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12665"/>
              </p:ext>
            </p:extLst>
          </p:nvPr>
        </p:nvGraphicFramePr>
        <p:xfrm>
          <a:off x="838200" y="1808145"/>
          <a:ext cx="4937902" cy="4452694"/>
        </p:xfrm>
        <a:graphic>
          <a:graphicData uri="http://schemas.openxmlformats.org/drawingml/2006/table">
            <a:tbl>
              <a:tblPr/>
              <a:tblGrid>
                <a:gridCol w="2468951">
                  <a:extLst>
                    <a:ext uri="{9D8B030D-6E8A-4147-A177-3AD203B41FA5}">
                      <a16:colId xmlns:a16="http://schemas.microsoft.com/office/drawing/2014/main" val="3361012023"/>
                    </a:ext>
                  </a:extLst>
                </a:gridCol>
                <a:gridCol w="2468951">
                  <a:extLst>
                    <a:ext uri="{9D8B030D-6E8A-4147-A177-3AD203B41FA5}">
                      <a16:colId xmlns:a16="http://schemas.microsoft.com/office/drawing/2014/main" val="4065004798"/>
                    </a:ext>
                  </a:extLst>
                </a:gridCol>
              </a:tblGrid>
              <a:tr h="56812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46798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1,063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38101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664945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9998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695712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3.355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970260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2.366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241633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5.598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6168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0.705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11484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0.491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721721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29752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-0.691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5282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0.150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3896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9524ACD-F34D-2433-149D-58CE9077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1" y="1276440"/>
            <a:ext cx="66169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2795CD-52F3-B969-80FF-B20B016CA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55760"/>
              </p:ext>
            </p:extLst>
          </p:nvPr>
        </p:nvGraphicFramePr>
        <p:xfrm>
          <a:off x="6279500" y="1811462"/>
          <a:ext cx="4572004" cy="4653984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39130580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955629242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45035042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374454317"/>
                    </a:ext>
                  </a:extLst>
                </a:gridCol>
              </a:tblGrid>
              <a:tr h="58427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92463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37.109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4235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124.500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165617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208.848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15541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233.562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70833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195.900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19886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131.449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7785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73.502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560338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35.228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91741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14.774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89840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8.129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57560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1,063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1,063.000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5830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8BD7323-5819-6E7A-E981-4C44582E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840" y="1739099"/>
            <a:ext cx="53468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444FC-1E1A-28BD-27B4-87DC275F0022}"/>
              </a:ext>
            </a:extLst>
          </p:cNvPr>
          <p:cNvSpPr txBox="1"/>
          <p:nvPr/>
        </p:nvSpPr>
        <p:spPr>
          <a:xfrm>
            <a:off x="1428362" y="6353143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0.298; Expected Skew = 0.089</a:t>
            </a:r>
          </a:p>
        </p:txBody>
      </p:sp>
    </p:spTree>
    <p:extLst>
      <p:ext uri="{BB962C8B-B14F-4D97-AF65-F5344CB8AC3E}">
        <p14:creationId xmlns:p14="http://schemas.microsoft.com/office/powerpoint/2010/main" val="147982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C90-7F9F-FF38-3FD5-9FF1446C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5 </a:t>
            </a:r>
          </a:p>
        </p:txBody>
      </p:sp>
      <p:pic>
        <p:nvPicPr>
          <p:cNvPr id="3074" name="Picture 2" descr="Graph">
            <a:extLst>
              <a:ext uri="{FF2B5EF4-FFF2-40B4-BE49-F238E27FC236}">
                <a16:creationId xmlns:a16="http://schemas.microsoft.com/office/drawing/2014/main" id="{158D97B1-2A2D-E388-7795-3DFA3A6B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90688"/>
            <a:ext cx="8143875" cy="45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612A12-6F6D-65B6-1F96-E8229CD88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46021"/>
              </p:ext>
            </p:extLst>
          </p:nvPr>
        </p:nvGraphicFramePr>
        <p:xfrm>
          <a:off x="6867525" y="2697077"/>
          <a:ext cx="4486275" cy="128016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89086732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00902732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446297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0.122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4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4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C971-CAA6-60F6-D34C-56E92119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5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9A54C3-1107-8239-B4A9-953B59750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07695"/>
              </p:ext>
            </p:extLst>
          </p:nvPr>
        </p:nvGraphicFramePr>
        <p:xfrm>
          <a:off x="958396" y="1550729"/>
          <a:ext cx="4853926" cy="4442268"/>
        </p:xfrm>
        <a:graphic>
          <a:graphicData uri="http://schemas.openxmlformats.org/drawingml/2006/table">
            <a:tbl>
              <a:tblPr/>
              <a:tblGrid>
                <a:gridCol w="2426963">
                  <a:extLst>
                    <a:ext uri="{9D8B030D-6E8A-4147-A177-3AD203B41FA5}">
                      <a16:colId xmlns:a16="http://schemas.microsoft.com/office/drawing/2014/main" val="2632918328"/>
                    </a:ext>
                  </a:extLst>
                </a:gridCol>
                <a:gridCol w="2426963">
                  <a:extLst>
                    <a:ext uri="{9D8B030D-6E8A-4147-A177-3AD203B41FA5}">
                      <a16:colId xmlns:a16="http://schemas.microsoft.com/office/drawing/2014/main" val="2216241362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3163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880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1550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018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282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6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3.661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6918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2.796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6195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7.817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2596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0.764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8565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1.110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58271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0.082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046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1.170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6947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88143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C8D663F-6C9D-EA1C-1E3A-F6052206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96" y="1413117"/>
            <a:ext cx="65044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0ED6F-CE56-642A-6B9E-28338547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20812"/>
              </p:ext>
            </p:extLst>
          </p:nvPr>
        </p:nvGraphicFramePr>
        <p:xfrm>
          <a:off x="6428871" y="1413117"/>
          <a:ext cx="4068148" cy="4653984"/>
        </p:xfrm>
        <a:graphic>
          <a:graphicData uri="http://schemas.openxmlformats.org/drawingml/2006/table">
            <a:tbl>
              <a:tblPr/>
              <a:tblGrid>
                <a:gridCol w="1017037">
                  <a:extLst>
                    <a:ext uri="{9D8B030D-6E8A-4147-A177-3AD203B41FA5}">
                      <a16:colId xmlns:a16="http://schemas.microsoft.com/office/drawing/2014/main" val="1816252466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2698139495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87635206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871534046"/>
                    </a:ext>
                  </a:extLst>
                </a:gridCol>
              </a:tblGrid>
              <a:tr h="5970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4923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22.622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39850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82.819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88679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151.600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79585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185.003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3351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169.324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0597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123.979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9356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75.648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79375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39.564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86423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18.105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628894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11.336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949988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880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880.000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7725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174CEED-012A-48C1-5EE6-63EED856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351" y="970065"/>
            <a:ext cx="47576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EF126-E523-E18B-3ADA-A1ECD28DACE9}"/>
              </a:ext>
            </a:extLst>
          </p:cNvPr>
          <p:cNvSpPr txBox="1"/>
          <p:nvPr/>
        </p:nvSpPr>
        <p:spPr>
          <a:xfrm>
            <a:off x="1465846" y="620471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0.273; Expected Skew = 0.075</a:t>
            </a:r>
          </a:p>
        </p:txBody>
      </p:sp>
    </p:spTree>
    <p:extLst>
      <p:ext uri="{BB962C8B-B14F-4D97-AF65-F5344CB8AC3E}">
        <p14:creationId xmlns:p14="http://schemas.microsoft.com/office/powerpoint/2010/main" val="386271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A6A3D-8258-8F88-DCB2-CA782A91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1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CB813A-DDF7-7A0E-D344-3BF66F06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17" y="2232322"/>
            <a:ext cx="5278783" cy="47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2" descr="Graph">
            <a:extLst>
              <a:ext uri="{FF2B5EF4-FFF2-40B4-BE49-F238E27FC236}">
                <a16:creationId xmlns:a16="http://schemas.microsoft.com/office/drawing/2014/main" id="{8FC40CA3-EA0E-F4CD-3544-C17FDAB4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622"/>
            <a:ext cx="8035212" cy="45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082F81-8696-288D-A1EB-984EE96C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6072"/>
              </p:ext>
            </p:extLst>
          </p:nvPr>
        </p:nvGraphicFramePr>
        <p:xfrm>
          <a:off x="7020508" y="2232322"/>
          <a:ext cx="3271158" cy="1280160"/>
        </p:xfrm>
        <a:graphic>
          <a:graphicData uri="http://schemas.openxmlformats.org/drawingml/2006/table">
            <a:tbl>
              <a:tblPr/>
              <a:tblGrid>
                <a:gridCol w="1722276">
                  <a:extLst>
                    <a:ext uri="{9D8B030D-6E8A-4147-A177-3AD203B41FA5}">
                      <a16:colId xmlns:a16="http://schemas.microsoft.com/office/drawing/2014/main" val="4230298860"/>
                    </a:ext>
                  </a:extLst>
                </a:gridCol>
                <a:gridCol w="458496">
                  <a:extLst>
                    <a:ext uri="{9D8B030D-6E8A-4147-A177-3AD203B41FA5}">
                      <a16:colId xmlns:a16="http://schemas.microsoft.com/office/drawing/2014/main" val="1035285409"/>
                    </a:ext>
                  </a:extLst>
                </a:gridCol>
                <a:gridCol w="1090386">
                  <a:extLst>
                    <a:ext uri="{9D8B030D-6E8A-4147-A177-3AD203B41FA5}">
                      <a16:colId xmlns:a16="http://schemas.microsoft.com/office/drawing/2014/main" val="2305439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0.043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28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2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4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4519-409A-DC07-835E-BD6A572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5 </a:t>
            </a:r>
          </a:p>
        </p:txBody>
      </p:sp>
      <p:pic>
        <p:nvPicPr>
          <p:cNvPr id="5122" name="Picture 2" descr="Graph">
            <a:extLst>
              <a:ext uri="{FF2B5EF4-FFF2-40B4-BE49-F238E27FC236}">
                <a16:creationId xmlns:a16="http://schemas.microsoft.com/office/drawing/2014/main" id="{F5C515AA-8221-8E1F-46EB-9AE65BBA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1" y="2057400"/>
            <a:ext cx="7525908" cy="422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DD1E07-F56E-B6FC-DAE0-DA3FA3B7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0107"/>
              </p:ext>
            </p:extLst>
          </p:nvPr>
        </p:nvGraphicFramePr>
        <p:xfrm>
          <a:off x="6743699" y="2425859"/>
          <a:ext cx="4714875" cy="1280160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416494868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10415466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20621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0.124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76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2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86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262-947E-132F-A6EB-32680D2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6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E2222-5526-DC83-A4EA-1EAFE302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3554"/>
              </p:ext>
            </p:extLst>
          </p:nvPr>
        </p:nvGraphicFramePr>
        <p:xfrm>
          <a:off x="838200" y="1556226"/>
          <a:ext cx="5003216" cy="4442268"/>
        </p:xfrm>
        <a:graphic>
          <a:graphicData uri="http://schemas.openxmlformats.org/drawingml/2006/table">
            <a:tbl>
              <a:tblPr/>
              <a:tblGrid>
                <a:gridCol w="2501608">
                  <a:extLst>
                    <a:ext uri="{9D8B030D-6E8A-4147-A177-3AD203B41FA5}">
                      <a16:colId xmlns:a16="http://schemas.microsoft.com/office/drawing/2014/main" val="863595694"/>
                    </a:ext>
                  </a:extLst>
                </a:gridCol>
                <a:gridCol w="2501608">
                  <a:extLst>
                    <a:ext uri="{9D8B030D-6E8A-4147-A177-3AD203B41FA5}">
                      <a16:colId xmlns:a16="http://schemas.microsoft.com/office/drawing/2014/main" val="4219463923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4959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796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586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858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40645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4004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3.441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06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2.533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76700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6.418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6946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0.736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5603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0.536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359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4116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-0.555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036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0.173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4899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316547F-2C56-DD01-E1BD-350BA100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1" y="1001656"/>
            <a:ext cx="67044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C8929-D587-8EEB-4097-124AE47B9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31528"/>
              </p:ext>
            </p:extLst>
          </p:nvPr>
        </p:nvGraphicFramePr>
        <p:xfrm>
          <a:off x="6350586" y="1417278"/>
          <a:ext cx="4767780" cy="4653984"/>
        </p:xfrm>
        <a:graphic>
          <a:graphicData uri="http://schemas.openxmlformats.org/drawingml/2006/table">
            <a:tbl>
              <a:tblPr/>
              <a:tblGrid>
                <a:gridCol w="1191945">
                  <a:extLst>
                    <a:ext uri="{9D8B030D-6E8A-4147-A177-3AD203B41FA5}">
                      <a16:colId xmlns:a16="http://schemas.microsoft.com/office/drawing/2014/main" val="203651370"/>
                    </a:ext>
                  </a:extLst>
                </a:gridCol>
                <a:gridCol w="1191945">
                  <a:extLst>
                    <a:ext uri="{9D8B030D-6E8A-4147-A177-3AD203B41FA5}">
                      <a16:colId xmlns:a16="http://schemas.microsoft.com/office/drawing/2014/main" val="2798388452"/>
                    </a:ext>
                  </a:extLst>
                </a:gridCol>
                <a:gridCol w="1191945">
                  <a:extLst>
                    <a:ext uri="{9D8B030D-6E8A-4147-A177-3AD203B41FA5}">
                      <a16:colId xmlns:a16="http://schemas.microsoft.com/office/drawing/2014/main" val="3911759255"/>
                    </a:ext>
                  </a:extLst>
                </a:gridCol>
                <a:gridCol w="1191945">
                  <a:extLst>
                    <a:ext uri="{9D8B030D-6E8A-4147-A177-3AD203B41FA5}">
                      <a16:colId xmlns:a16="http://schemas.microsoft.com/office/drawing/2014/main" val="3688897911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906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25.498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6982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87.739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119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150.954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7598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173.144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257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148.947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3470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102.506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6333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58.787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827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28.898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3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12.430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211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7.097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37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796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796.000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9473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323BE96-EC6A-8525-594D-CACD15B1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206" y="1001656"/>
            <a:ext cx="55758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D31FC-F3C2-6FB0-D449-0FECC87E2FE2}"/>
              </a:ext>
            </a:extLst>
          </p:cNvPr>
          <p:cNvSpPr txBox="1"/>
          <p:nvPr/>
        </p:nvSpPr>
        <p:spPr>
          <a:xfrm>
            <a:off x="1465846" y="620471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0.291; Expected Skew = 0.084</a:t>
            </a:r>
          </a:p>
        </p:txBody>
      </p:sp>
    </p:spTree>
    <p:extLst>
      <p:ext uri="{BB962C8B-B14F-4D97-AF65-F5344CB8AC3E}">
        <p14:creationId xmlns:p14="http://schemas.microsoft.com/office/powerpoint/2010/main" val="351709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E0D-3C69-CE82-A084-EE527BE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6 </a:t>
            </a:r>
          </a:p>
        </p:txBody>
      </p:sp>
      <p:pic>
        <p:nvPicPr>
          <p:cNvPr id="7170" name="Picture 2" descr="Graph">
            <a:extLst>
              <a:ext uri="{FF2B5EF4-FFF2-40B4-BE49-F238E27FC236}">
                <a16:creationId xmlns:a16="http://schemas.microsoft.com/office/drawing/2014/main" id="{03D6A434-567E-2911-1634-65C1079E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53425" cy="469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9868FA-718E-94D2-FC94-C6306E62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76473"/>
              </p:ext>
            </p:extLst>
          </p:nvPr>
        </p:nvGraphicFramePr>
        <p:xfrm>
          <a:off x="7543800" y="2651760"/>
          <a:ext cx="3962400" cy="155448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15319911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58251510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33741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0.139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6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6248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562CF97-2483-B797-D5AA-A4D5E124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12" y="2374602"/>
            <a:ext cx="45940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7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08C-C8F5-10B6-AFCF-75E39FAF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6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B9D42E-01A1-AEFD-535E-9D6187FF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66256"/>
              </p:ext>
            </p:extLst>
          </p:nvPr>
        </p:nvGraphicFramePr>
        <p:xfrm>
          <a:off x="838849" y="1690688"/>
          <a:ext cx="4843494" cy="4442268"/>
        </p:xfrm>
        <a:graphic>
          <a:graphicData uri="http://schemas.openxmlformats.org/drawingml/2006/table">
            <a:tbl>
              <a:tblPr/>
              <a:tblGrid>
                <a:gridCol w="2421747">
                  <a:extLst>
                    <a:ext uri="{9D8B030D-6E8A-4147-A177-3AD203B41FA5}">
                      <a16:colId xmlns:a16="http://schemas.microsoft.com/office/drawing/2014/main" val="806463074"/>
                    </a:ext>
                  </a:extLst>
                </a:gridCol>
                <a:gridCol w="2421747">
                  <a:extLst>
                    <a:ext uri="{9D8B030D-6E8A-4147-A177-3AD203B41FA5}">
                      <a16:colId xmlns:a16="http://schemas.microsoft.com/office/drawing/2014/main" val="2548268231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9090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1,061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19011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7415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3911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941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3.787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82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2.657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6022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7.060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275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0.702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5617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0.764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1880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5361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0.279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6732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0.150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44895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AD47A1-8F44-6AE7-5089-9510F7CD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36118"/>
            <a:ext cx="64904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E010E8-C9D2-248D-820A-D85A7D9CB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65636"/>
              </p:ext>
            </p:extLst>
          </p:nvPr>
        </p:nvGraphicFramePr>
        <p:xfrm>
          <a:off x="6167534" y="1544980"/>
          <a:ext cx="4525436" cy="4587976"/>
        </p:xfrm>
        <a:graphic>
          <a:graphicData uri="http://schemas.openxmlformats.org/drawingml/2006/table">
            <a:tbl>
              <a:tblPr/>
              <a:tblGrid>
                <a:gridCol w="1131359">
                  <a:extLst>
                    <a:ext uri="{9D8B030D-6E8A-4147-A177-3AD203B41FA5}">
                      <a16:colId xmlns:a16="http://schemas.microsoft.com/office/drawing/2014/main" val="704255998"/>
                    </a:ext>
                  </a:extLst>
                </a:gridCol>
                <a:gridCol w="1131359">
                  <a:extLst>
                    <a:ext uri="{9D8B030D-6E8A-4147-A177-3AD203B41FA5}">
                      <a16:colId xmlns:a16="http://schemas.microsoft.com/office/drawing/2014/main" val="1660339349"/>
                    </a:ext>
                  </a:extLst>
                </a:gridCol>
                <a:gridCol w="1131359">
                  <a:extLst>
                    <a:ext uri="{9D8B030D-6E8A-4147-A177-3AD203B41FA5}">
                      <a16:colId xmlns:a16="http://schemas.microsoft.com/office/drawing/2014/main" val="301923178"/>
                    </a:ext>
                  </a:extLst>
                </a:gridCol>
                <a:gridCol w="1131359">
                  <a:extLst>
                    <a:ext uri="{9D8B030D-6E8A-4147-A177-3AD203B41FA5}">
                      <a16:colId xmlns:a16="http://schemas.microsoft.com/office/drawing/2014/main" val="3949834226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Lower Limit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Upper Limit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Observed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Expected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29785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24.046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942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91.062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66647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172.426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1902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217.659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4795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165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206.069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614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156.076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5841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98.510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31718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53.294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3686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25.228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045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10.615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9628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6.014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94285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1,061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1,061.000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00270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A79DFF4-1592-6E81-A530-76AB02AA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06" y="1129480"/>
            <a:ext cx="57334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CDF4-D74B-2E20-92E8-5753BFE18B36}"/>
              </a:ext>
            </a:extLst>
          </p:cNvPr>
          <p:cNvSpPr txBox="1"/>
          <p:nvPr/>
        </p:nvSpPr>
        <p:spPr>
          <a:xfrm>
            <a:off x="1660427" y="6308209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0.264; Expected Skew = 0.070</a:t>
            </a:r>
          </a:p>
        </p:txBody>
      </p:sp>
    </p:spTree>
    <p:extLst>
      <p:ext uri="{BB962C8B-B14F-4D97-AF65-F5344CB8AC3E}">
        <p14:creationId xmlns:p14="http://schemas.microsoft.com/office/powerpoint/2010/main" val="393692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418E-E329-C4A8-CFB6-EBEB159B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6 </a:t>
            </a:r>
          </a:p>
        </p:txBody>
      </p:sp>
      <p:pic>
        <p:nvPicPr>
          <p:cNvPr id="9218" name="Picture 2" descr="Graph">
            <a:extLst>
              <a:ext uri="{FF2B5EF4-FFF2-40B4-BE49-F238E27FC236}">
                <a16:creationId xmlns:a16="http://schemas.microsoft.com/office/drawing/2014/main" id="{616FFB1A-FD92-5BBE-098B-BA3C7EBF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90688"/>
            <a:ext cx="8229600" cy="46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C9A17B-9E21-DE84-0F4D-778BC0F2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11539"/>
              </p:ext>
            </p:extLst>
          </p:nvPr>
        </p:nvGraphicFramePr>
        <p:xfrm>
          <a:off x="7381875" y="2378234"/>
          <a:ext cx="3971925" cy="155448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94390894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10942309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531196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0.115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0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6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8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80EA8-F35B-C84B-0147-2374610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1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CA77DF-E93F-80A7-E4EB-1FD9489529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6225" y="1525448"/>
            <a:ext cx="73723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4FFA94-2169-E7BD-FD87-5B3A1506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82" y="1395840"/>
            <a:ext cx="65688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3FC3-13E7-9512-CE17-64C0C084A117}"/>
              </a:ext>
            </a:extLst>
          </p:cNvPr>
          <p:cNvSpPr txBox="1"/>
          <p:nvPr/>
        </p:nvSpPr>
        <p:spPr>
          <a:xfrm>
            <a:off x="1249993" y="6250992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0.306 Expected Skew = 0.093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97E1DEB-9A1C-4370-3B98-961B0DCE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93" y="1017397"/>
            <a:ext cx="66472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A557F-4FE7-845C-3693-B4EBD87B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17058"/>
              </p:ext>
            </p:extLst>
          </p:nvPr>
        </p:nvGraphicFramePr>
        <p:xfrm>
          <a:off x="838200" y="1382124"/>
          <a:ext cx="4960508" cy="4686108"/>
        </p:xfrm>
        <a:graphic>
          <a:graphicData uri="http://schemas.openxmlformats.org/drawingml/2006/table">
            <a:tbl>
              <a:tblPr/>
              <a:tblGrid>
                <a:gridCol w="2480254">
                  <a:extLst>
                    <a:ext uri="{9D8B030D-6E8A-4147-A177-3AD203B41FA5}">
                      <a16:colId xmlns:a16="http://schemas.microsoft.com/office/drawing/2014/main" val="1998076812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1138428066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INTEGERDIVISION-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0139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5,957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49846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930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432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3.267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40295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0.026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7813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2.016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57753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4.065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7676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0.617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1684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solidFill>
                            <a:srgbClr val="0033CC"/>
                          </a:solidFill>
                          <a:effectLst/>
                        </a:rPr>
                        <a:t>0.361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14205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0.032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5770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-0.399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513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0.063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2028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88D38C-7670-DAC7-3E6B-14593A2B7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98608"/>
              </p:ext>
            </p:extLst>
          </p:nvPr>
        </p:nvGraphicFramePr>
        <p:xfrm>
          <a:off x="6388012" y="1690688"/>
          <a:ext cx="4609412" cy="4351334"/>
        </p:xfrm>
        <a:graphic>
          <a:graphicData uri="http://schemas.openxmlformats.org/drawingml/2006/table">
            <a:tbl>
              <a:tblPr/>
              <a:tblGrid>
                <a:gridCol w="1152353">
                  <a:extLst>
                    <a:ext uri="{9D8B030D-6E8A-4147-A177-3AD203B41FA5}">
                      <a16:colId xmlns:a16="http://schemas.microsoft.com/office/drawing/2014/main" val="1943006177"/>
                    </a:ext>
                  </a:extLst>
                </a:gridCol>
                <a:gridCol w="1152353">
                  <a:extLst>
                    <a:ext uri="{9D8B030D-6E8A-4147-A177-3AD203B41FA5}">
                      <a16:colId xmlns:a16="http://schemas.microsoft.com/office/drawing/2014/main" val="2734789316"/>
                    </a:ext>
                  </a:extLst>
                </a:gridCol>
                <a:gridCol w="1152353">
                  <a:extLst>
                    <a:ext uri="{9D8B030D-6E8A-4147-A177-3AD203B41FA5}">
                      <a16:colId xmlns:a16="http://schemas.microsoft.com/office/drawing/2014/main" val="3277846678"/>
                    </a:ext>
                  </a:extLst>
                </a:gridCol>
                <a:gridCol w="1152353">
                  <a:extLst>
                    <a:ext uri="{9D8B030D-6E8A-4147-A177-3AD203B41FA5}">
                      <a16:colId xmlns:a16="http://schemas.microsoft.com/office/drawing/2014/main" val="329054535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Lower Limit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Upper Limit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Observed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Expected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6772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430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226.990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91435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916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741.671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6592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957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1,211.674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293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1,005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1,319.681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4350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1,036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1,077.987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44918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766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704.446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017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473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383.620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2980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225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179.064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2851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73.134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0366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26.551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5349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12.183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9119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5,957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5,957.000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6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75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A6A3D-8258-8F88-DCB2-CA782A91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1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CB813A-DDF7-7A0E-D344-3BF66F06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17" y="2232322"/>
            <a:ext cx="5278783" cy="47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Graph">
            <a:extLst>
              <a:ext uri="{FF2B5EF4-FFF2-40B4-BE49-F238E27FC236}">
                <a16:creationId xmlns:a16="http://schemas.microsoft.com/office/drawing/2014/main" id="{878E3F2B-0A0C-B9C5-80FC-E6279281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0688"/>
            <a:ext cx="8220075" cy="4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88D3B7-7AB8-5C32-A617-D14ED0397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34404"/>
              </p:ext>
            </p:extLst>
          </p:nvPr>
        </p:nvGraphicFramePr>
        <p:xfrm>
          <a:off x="7260386" y="2232322"/>
          <a:ext cx="3435222" cy="1280160"/>
        </p:xfrm>
        <a:graphic>
          <a:graphicData uri="http://schemas.openxmlformats.org/drawingml/2006/table">
            <a:tbl>
              <a:tblPr/>
              <a:tblGrid>
                <a:gridCol w="1690397">
                  <a:extLst>
                    <a:ext uri="{9D8B030D-6E8A-4147-A177-3AD203B41FA5}">
                      <a16:colId xmlns:a16="http://schemas.microsoft.com/office/drawing/2014/main" val="3850113027"/>
                    </a:ext>
                  </a:extLst>
                </a:gridCol>
                <a:gridCol w="599751">
                  <a:extLst>
                    <a:ext uri="{9D8B030D-6E8A-4147-A177-3AD203B41FA5}">
                      <a16:colId xmlns:a16="http://schemas.microsoft.com/office/drawing/2014/main" val="3094362079"/>
                    </a:ext>
                  </a:extLst>
                </a:gridCol>
                <a:gridCol w="1145074">
                  <a:extLst>
                    <a:ext uri="{9D8B030D-6E8A-4147-A177-3AD203B41FA5}">
                      <a16:colId xmlns:a16="http://schemas.microsoft.com/office/drawing/2014/main" val="519680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0.063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18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15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80EA8-F35B-C84B-0147-2374610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2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E6E03-5C02-4F33-ACEF-8016D270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27566"/>
              </p:ext>
            </p:extLst>
          </p:nvPr>
        </p:nvGraphicFramePr>
        <p:xfrm>
          <a:off x="838200" y="1554709"/>
          <a:ext cx="4505326" cy="4442268"/>
        </p:xfrm>
        <a:graphic>
          <a:graphicData uri="http://schemas.openxmlformats.org/drawingml/2006/table">
            <a:tbl>
              <a:tblPr/>
              <a:tblGrid>
                <a:gridCol w="2457450">
                  <a:extLst>
                    <a:ext uri="{9D8B030D-6E8A-4147-A177-3AD203B41FA5}">
                      <a16:colId xmlns:a16="http://schemas.microsoft.com/office/drawing/2014/main" val="1318030022"/>
                    </a:ext>
                  </a:extLst>
                </a:gridCol>
                <a:gridCol w="2047876">
                  <a:extLst>
                    <a:ext uri="{9D8B030D-6E8A-4147-A177-3AD203B41FA5}">
                      <a16:colId xmlns:a16="http://schemas.microsoft.com/office/drawing/2014/main" val="2806130602"/>
                    </a:ext>
                  </a:extLst>
                </a:gridCol>
              </a:tblGrid>
              <a:tr h="4767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451661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1,415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884799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26289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49727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22424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3.193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61662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2.038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4603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4.152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3367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0.638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24926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0.512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896354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0.065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747763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-0.276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11434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0.130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9186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2CA77DF-E93F-80A7-E4EB-1FD9489529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6225" y="1525448"/>
            <a:ext cx="73723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562D4E-BAA4-C2D3-433F-E96FC6281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77389"/>
              </p:ext>
            </p:extLst>
          </p:nvPr>
        </p:nvGraphicFramePr>
        <p:xfrm>
          <a:off x="5691672" y="1811462"/>
          <a:ext cx="5616868" cy="4379664"/>
        </p:xfrm>
        <a:graphic>
          <a:graphicData uri="http://schemas.openxmlformats.org/drawingml/2006/table">
            <a:tbl>
              <a:tblPr/>
              <a:tblGrid>
                <a:gridCol w="1404217">
                  <a:extLst>
                    <a:ext uri="{9D8B030D-6E8A-4147-A177-3AD203B41FA5}">
                      <a16:colId xmlns:a16="http://schemas.microsoft.com/office/drawing/2014/main" val="1567862199"/>
                    </a:ext>
                  </a:extLst>
                </a:gridCol>
                <a:gridCol w="1404217">
                  <a:extLst>
                    <a:ext uri="{9D8B030D-6E8A-4147-A177-3AD203B41FA5}">
                      <a16:colId xmlns:a16="http://schemas.microsoft.com/office/drawing/2014/main" val="3208592055"/>
                    </a:ext>
                  </a:extLst>
                </a:gridCol>
                <a:gridCol w="1404217">
                  <a:extLst>
                    <a:ext uri="{9D8B030D-6E8A-4147-A177-3AD203B41FA5}">
                      <a16:colId xmlns:a16="http://schemas.microsoft.com/office/drawing/2014/main" val="3139469090"/>
                    </a:ext>
                  </a:extLst>
                </a:gridCol>
                <a:gridCol w="1404217">
                  <a:extLst>
                    <a:ext uri="{9D8B030D-6E8A-4147-A177-3AD203B41FA5}">
                      <a16:colId xmlns:a16="http://schemas.microsoft.com/office/drawing/2014/main" val="337734204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46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58.084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317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222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185.461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3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271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296.089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1588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249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315.137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3178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251.558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189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160.645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504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85.490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569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38.996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669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15.564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0447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7.976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805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1,415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1,415.000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3177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4FFA94-2169-E7BD-FD87-5B3A1506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82" y="1395840"/>
            <a:ext cx="65688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3FC3-13E7-9512-CE17-64C0C084A117}"/>
              </a:ext>
            </a:extLst>
          </p:cNvPr>
          <p:cNvSpPr txBox="1"/>
          <p:nvPr/>
        </p:nvSpPr>
        <p:spPr>
          <a:xfrm>
            <a:off x="1249993" y="6250992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0.313; Expected Skew = 0.098</a:t>
            </a:r>
          </a:p>
        </p:txBody>
      </p:sp>
    </p:spTree>
    <p:extLst>
      <p:ext uri="{BB962C8B-B14F-4D97-AF65-F5344CB8AC3E}">
        <p14:creationId xmlns:p14="http://schemas.microsoft.com/office/powerpoint/2010/main" val="37713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A6A3D-8258-8F88-DCB2-CA782A91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2 </a:t>
            </a:r>
          </a:p>
        </p:txBody>
      </p:sp>
      <p:pic>
        <p:nvPicPr>
          <p:cNvPr id="2050" name="Picture 2" descr="Graph">
            <a:extLst>
              <a:ext uri="{FF2B5EF4-FFF2-40B4-BE49-F238E27FC236}">
                <a16:creationId xmlns:a16="http://schemas.microsoft.com/office/drawing/2014/main" id="{C77E2E16-A04D-DAD2-3FF4-3021963F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81213"/>
            <a:ext cx="7607604" cy="42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3DE65-8BED-A8A5-8BF9-E2D49387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43968"/>
              </p:ext>
            </p:extLst>
          </p:nvPr>
        </p:nvGraphicFramePr>
        <p:xfrm>
          <a:off x="7105650" y="2219325"/>
          <a:ext cx="4552950" cy="1297702"/>
        </p:xfrm>
        <a:graphic>
          <a:graphicData uri="http://schemas.openxmlformats.org/drawingml/2006/table">
            <a:tbl>
              <a:tblPr/>
              <a:tblGrid>
                <a:gridCol w="1517650">
                  <a:extLst>
                    <a:ext uri="{9D8B030D-6E8A-4147-A177-3AD203B41FA5}">
                      <a16:colId xmlns:a16="http://schemas.microsoft.com/office/drawing/2014/main" val="3486894364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1615035919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3710763492"/>
                    </a:ext>
                  </a:extLst>
                </a:gridCol>
              </a:tblGrid>
              <a:tr h="383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0.055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98040"/>
                  </a:ext>
                </a:extLst>
              </a:tr>
              <a:tr h="383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90920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70CB813A-DDF7-7A0E-D344-3BF66F06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17" y="2232322"/>
            <a:ext cx="5278783" cy="47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444B-FDD3-1ACA-1825-D8665823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DF4D9-7883-8DDE-7114-5213274C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62536"/>
              </p:ext>
            </p:extLst>
          </p:nvPr>
        </p:nvGraphicFramePr>
        <p:xfrm>
          <a:off x="1089025" y="1360283"/>
          <a:ext cx="4322083" cy="4686108"/>
        </p:xfrm>
        <a:graphic>
          <a:graphicData uri="http://schemas.openxmlformats.org/drawingml/2006/table">
            <a:tbl>
              <a:tblPr/>
              <a:tblGrid>
                <a:gridCol w="2322273">
                  <a:extLst>
                    <a:ext uri="{9D8B030D-6E8A-4147-A177-3AD203B41FA5}">
                      <a16:colId xmlns:a16="http://schemas.microsoft.com/office/drawing/2014/main" val="2842264338"/>
                    </a:ext>
                  </a:extLst>
                </a:gridCol>
                <a:gridCol w="1999810">
                  <a:extLst>
                    <a:ext uri="{9D8B030D-6E8A-4147-A177-3AD203B41FA5}">
                      <a16:colId xmlns:a16="http://schemas.microsoft.com/office/drawing/2014/main" val="4024516964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3083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1,441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39109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4150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018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239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3.534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7355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2.254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085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5.081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646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0.638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3297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0.651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6484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0.064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803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0.130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0298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0.129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3531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B9A758D-DEFE-9064-692B-BEB56FE9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899019"/>
            <a:ext cx="64044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1B25AC-4CCE-906F-B143-D9B9B8B29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86958"/>
              </p:ext>
            </p:extLst>
          </p:nvPr>
        </p:nvGraphicFramePr>
        <p:xfrm>
          <a:off x="5872065" y="1443072"/>
          <a:ext cx="4811576" cy="4351334"/>
        </p:xfrm>
        <a:graphic>
          <a:graphicData uri="http://schemas.openxmlformats.org/drawingml/2006/table">
            <a:tbl>
              <a:tblPr/>
              <a:tblGrid>
                <a:gridCol w="1202894">
                  <a:extLst>
                    <a:ext uri="{9D8B030D-6E8A-4147-A177-3AD203B41FA5}">
                      <a16:colId xmlns:a16="http://schemas.microsoft.com/office/drawing/2014/main" val="2138422401"/>
                    </a:ext>
                  </a:extLst>
                </a:gridCol>
                <a:gridCol w="1202894">
                  <a:extLst>
                    <a:ext uri="{9D8B030D-6E8A-4147-A177-3AD203B41FA5}">
                      <a16:colId xmlns:a16="http://schemas.microsoft.com/office/drawing/2014/main" val="2720919321"/>
                    </a:ext>
                  </a:extLst>
                </a:gridCol>
                <a:gridCol w="1202894">
                  <a:extLst>
                    <a:ext uri="{9D8B030D-6E8A-4147-A177-3AD203B41FA5}">
                      <a16:colId xmlns:a16="http://schemas.microsoft.com/office/drawing/2014/main" val="3722349897"/>
                    </a:ext>
                  </a:extLst>
                </a:gridCol>
                <a:gridCol w="1202894">
                  <a:extLst>
                    <a:ext uri="{9D8B030D-6E8A-4147-A177-3AD203B41FA5}">
                      <a16:colId xmlns:a16="http://schemas.microsoft.com/office/drawing/2014/main" val="589717418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Lower Limit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Upper Limit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Observed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Expected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48562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42.060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0763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217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148.639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7941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230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262.646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1510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238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309.397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18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236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273.352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8908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184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193.205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564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113.798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9931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57.452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4380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25.379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7314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9.966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2465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5.107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4628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1,441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1,441.000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52468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E0FA5D3-ED39-D0F9-B882-3FFBE7DF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353" y="1394671"/>
            <a:ext cx="609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2FE75-53EB-36B8-038D-21DECE705980}"/>
              </a:ext>
            </a:extLst>
          </p:cNvPr>
          <p:cNvSpPr txBox="1"/>
          <p:nvPr/>
        </p:nvSpPr>
        <p:spPr>
          <a:xfrm>
            <a:off x="5728687" y="612354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0.283; Expected Skew = 0.080</a:t>
            </a:r>
          </a:p>
        </p:txBody>
      </p:sp>
    </p:spTree>
    <p:extLst>
      <p:ext uri="{BB962C8B-B14F-4D97-AF65-F5344CB8AC3E}">
        <p14:creationId xmlns:p14="http://schemas.microsoft.com/office/powerpoint/2010/main" val="13075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5682-9D51-6FC3-954A-980574F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2 </a:t>
            </a:r>
          </a:p>
        </p:txBody>
      </p:sp>
      <p:pic>
        <p:nvPicPr>
          <p:cNvPr id="4098" name="Picture 2" descr="Graph">
            <a:extLst>
              <a:ext uri="{FF2B5EF4-FFF2-40B4-BE49-F238E27FC236}">
                <a16:creationId xmlns:a16="http://schemas.microsoft.com/office/drawing/2014/main" id="{CAD6FEB0-1488-B0D2-D453-4086FC93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61774"/>
            <a:ext cx="7800976" cy="438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16757-4F3A-E75C-9CD4-206EFEE5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72572"/>
              </p:ext>
            </p:extLst>
          </p:nvPr>
        </p:nvGraphicFramePr>
        <p:xfrm>
          <a:off x="6191250" y="2263934"/>
          <a:ext cx="5257800" cy="12801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887376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19180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3046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0.074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63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873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5B0D16-0F76-0879-B9E3-58262B40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263775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0CA-564D-5159-AE4F-B1761F41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4D9B87-1D5D-4793-1962-71F94827A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42918"/>
              </p:ext>
            </p:extLst>
          </p:nvPr>
        </p:nvGraphicFramePr>
        <p:xfrm>
          <a:off x="1089672" y="1434927"/>
          <a:ext cx="3920866" cy="4686108"/>
        </p:xfrm>
        <a:graphic>
          <a:graphicData uri="http://schemas.openxmlformats.org/drawingml/2006/table">
            <a:tbl>
              <a:tblPr/>
              <a:tblGrid>
                <a:gridCol w="2558597">
                  <a:extLst>
                    <a:ext uri="{9D8B030D-6E8A-4147-A177-3AD203B41FA5}">
                      <a16:colId xmlns:a16="http://schemas.microsoft.com/office/drawing/2014/main" val="632223570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4074208925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53332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1,182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965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22870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24679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975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3.341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45830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2.167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7770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4.694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6709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0.648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34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0.466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32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43901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-0.433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9272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54618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C6CFE0F-B346-88D3-8379-7624B0DC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225590"/>
            <a:ext cx="525410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A49C1-4140-D384-6F8A-ECD1572E8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5126"/>
              </p:ext>
            </p:extLst>
          </p:nvPr>
        </p:nvGraphicFramePr>
        <p:xfrm>
          <a:off x="5718563" y="1508219"/>
          <a:ext cx="5589976" cy="4379664"/>
        </p:xfrm>
        <a:graphic>
          <a:graphicData uri="http://schemas.openxmlformats.org/drawingml/2006/table">
            <a:tbl>
              <a:tblPr/>
              <a:tblGrid>
                <a:gridCol w="1397494">
                  <a:extLst>
                    <a:ext uri="{9D8B030D-6E8A-4147-A177-3AD203B41FA5}">
                      <a16:colId xmlns:a16="http://schemas.microsoft.com/office/drawing/2014/main" val="1582618754"/>
                    </a:ext>
                  </a:extLst>
                </a:gridCol>
                <a:gridCol w="1397494">
                  <a:extLst>
                    <a:ext uri="{9D8B030D-6E8A-4147-A177-3AD203B41FA5}">
                      <a16:colId xmlns:a16="http://schemas.microsoft.com/office/drawing/2014/main" val="1036296078"/>
                    </a:ext>
                  </a:extLst>
                </a:gridCol>
                <a:gridCol w="1397494">
                  <a:extLst>
                    <a:ext uri="{9D8B030D-6E8A-4147-A177-3AD203B41FA5}">
                      <a16:colId xmlns:a16="http://schemas.microsoft.com/office/drawing/2014/main" val="3605381345"/>
                    </a:ext>
                  </a:extLst>
                </a:gridCol>
                <a:gridCol w="1397494">
                  <a:extLst>
                    <a:ext uri="{9D8B030D-6E8A-4147-A177-3AD203B41FA5}">
                      <a16:colId xmlns:a16="http://schemas.microsoft.com/office/drawing/2014/main" val="151488279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98923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41.845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9355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139.803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1813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233.541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661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260.086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684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217.237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6893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145.158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518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80.829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292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38.578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5035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16.111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2069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8.812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1043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1,182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1,182.000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554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5C47C4F-3ED7-30BB-F297-14B34EC9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31" y="1092597"/>
            <a:ext cx="65374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14F7-2D50-70E1-604F-2077E615177B}"/>
              </a:ext>
            </a:extLst>
          </p:cNvPr>
          <p:cNvSpPr txBox="1"/>
          <p:nvPr/>
        </p:nvSpPr>
        <p:spPr>
          <a:xfrm>
            <a:off x="5728687" y="612354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0.299; Expected Skew = 0.090</a:t>
            </a:r>
          </a:p>
        </p:txBody>
      </p:sp>
    </p:spTree>
    <p:extLst>
      <p:ext uri="{BB962C8B-B14F-4D97-AF65-F5344CB8AC3E}">
        <p14:creationId xmlns:p14="http://schemas.microsoft.com/office/powerpoint/2010/main" val="386476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1669</Words>
  <Application>Microsoft Office PowerPoint</Application>
  <PresentationFormat>Widescreen</PresentationFormat>
  <Paragraphs>1047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Comparison to Poisson: No UV,  Month = 1 </vt:lpstr>
      <vt:lpstr>Comparison to Poisson: No UV,  Month = 1 </vt:lpstr>
      <vt:lpstr>Comparison to Poisson: UV,  Month = 1 </vt:lpstr>
      <vt:lpstr>Comparison to Poisson: UV,  Month = 1 </vt:lpstr>
      <vt:lpstr>Comparison to Poisson: No UV,  Month = 2 </vt:lpstr>
      <vt:lpstr>Comparison to Poisson: No UV,  Month = 2 </vt:lpstr>
      <vt:lpstr>Comparison to Poisson: UV,  Month = 2 </vt:lpstr>
      <vt:lpstr>Comparison to Poisson: UV,  Month = 2 </vt:lpstr>
      <vt:lpstr>Comparison to Poisson: No UV,  Month = 3 </vt:lpstr>
      <vt:lpstr>Comparison to Poisson: No UV,  Month = 3 </vt:lpstr>
      <vt:lpstr>Comparison to Poisson: UV,  Month = 3 </vt:lpstr>
      <vt:lpstr>Comparison to Poisson: UV,  Month = 3 </vt:lpstr>
      <vt:lpstr>Comparison to Poisson: No UV,  Month = 4 </vt:lpstr>
      <vt:lpstr>Comparison to Poisson: No UV,  Month = 4 </vt:lpstr>
      <vt:lpstr>Comparison to Poisson: UV,  Month = 4 </vt:lpstr>
      <vt:lpstr>Comparison to Poisson: UV,  Month = 4 </vt:lpstr>
      <vt:lpstr>Comparison to Poisson: No UV,  Month = 5 </vt:lpstr>
      <vt:lpstr>Comparison to Poisson: No UV,  Month = 5 </vt:lpstr>
      <vt:lpstr>Comparison to Poisson: UV,  Month = 5 </vt:lpstr>
      <vt:lpstr>Comparison to Poisson: UV,  Month = 5 </vt:lpstr>
      <vt:lpstr>Comparison to Poisson: No UV,  Month = 6 </vt:lpstr>
      <vt:lpstr>Comparison to Poisson: No UV,  Month = 6 </vt:lpstr>
      <vt:lpstr>Comparison to Poisson: UV,  Month = 6 </vt:lpstr>
      <vt:lpstr>Comparison to Poisson: UV,  Month = 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to Poisson: No UV,  Month = 2</dc:title>
  <dc:creator>Brown, Joel S</dc:creator>
  <cp:lastModifiedBy>C Whelan</cp:lastModifiedBy>
  <cp:revision>5</cp:revision>
  <dcterms:created xsi:type="dcterms:W3CDTF">2022-10-19T13:51:04Z</dcterms:created>
  <dcterms:modified xsi:type="dcterms:W3CDTF">2022-11-11T21:39:44Z</dcterms:modified>
</cp:coreProperties>
</file>