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8809-1860-080E-39CE-163558E88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3A99D-5453-A85A-9197-A028ADE9B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A72A-7944-208D-9C52-4BD54791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E39-129E-4711-8E7C-33398F3CDE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D613-0F8B-8506-858D-59D738DB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FBC1F-E3AB-EDDF-178C-2ACD1649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C8F-6E42-409B-9BEF-CC2234E2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887E-49E8-3DD3-4382-CBB25D57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70DA1-5DA6-C94E-4B73-8F19ABF46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D799-E7FC-A6FA-BB72-A2F38F7F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E39-129E-4711-8E7C-33398F3CDE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8B75B-6A76-F26E-D824-8E28522B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3FCE-FAE4-56BA-9375-96571F19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C8F-6E42-409B-9BEF-CC2234E2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A6007-46CF-3248-7DBF-8774946D6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69981-C38F-FFCC-F95A-EA9E15362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CB44-5CC7-A54A-402E-EBF11F8F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E39-129E-4711-8E7C-33398F3CDE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01D9F-9CEF-0F7C-6794-C9E04FB8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ED63-61B1-BABB-AEBF-B894E777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C8F-6E42-409B-9BEF-CC2234E2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0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C74D-12E8-CF29-4793-1A2EA40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251A2-9D1C-CBB7-A62E-05F32CC3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AA71-780B-D352-49C5-24A82232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E39-129E-4711-8E7C-33398F3CDE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9EA1-B651-7A33-F2B3-F2EBD4F6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73891-7FC0-3659-B73D-673CF697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C8F-6E42-409B-9BEF-CC2234E2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C3B6-E44B-5EB5-FA25-382BE3DA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2D24-3309-6FA4-C6FF-B56BD74C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B8E6-8CFC-B177-3DA6-77F9528D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E39-129E-4711-8E7C-33398F3CDE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E247C-C32A-750D-E36A-7E3D0E61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5742-7DE9-EED2-1240-D28F2F7E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C8F-6E42-409B-9BEF-CC2234E2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0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5E2F-8818-2AA6-EF32-3AE8422F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B011-196D-5669-48D7-D5CA5305C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43072-00CC-C0E5-4D23-E88B97043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F6C11-A279-F26F-2185-B7FB5BEA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E39-129E-4711-8E7C-33398F3CDE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62E2B-823F-7373-CF6A-FA3D407D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BD529-F608-E083-CBBB-84F80777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C8F-6E42-409B-9BEF-CC2234E2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5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6B0A-2262-FA67-F898-AEE1DE1D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01FB7-979A-EB32-F42F-3C00DAD9D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D4A5A-EAFE-5B35-C526-B99AEC30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713E8-250D-CB5E-1B9B-ABF4C8CBD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27068-E66B-5E97-2A82-503653B26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C9497-7801-C68A-A823-FA2B88E5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E39-129E-4711-8E7C-33398F3CDE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4BFB2-9B0F-94FD-50DB-B07166ED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CC16E-02B8-5487-E59A-B13807D4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C8F-6E42-409B-9BEF-CC2234E2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9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0BFD-31C5-1D24-46A6-111BD7CE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AD01D-DA1C-0E00-EFAC-DF8A734F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E39-129E-4711-8E7C-33398F3CDE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15999-1CE0-6F45-2820-524905C0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FA5FE-C1F3-452F-8AFA-ECC54A5F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C8F-6E42-409B-9BEF-CC2234E2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5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6551C-9B25-B9C9-EFD3-887C81D9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E39-129E-4711-8E7C-33398F3CDE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4A748-8E55-AF86-7433-46B0D2B0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F78E7-95D6-9611-3C8C-3AE6C243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C8F-6E42-409B-9BEF-CC2234E2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9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7F1A-F3EF-FB9A-2197-59AE1796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7F3C-3FAA-2772-BD27-C5F99FE3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CEB1C-5CF3-4C60-3E43-DD3B82455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D4711-1B66-D861-6FC9-54D4064C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E39-129E-4711-8E7C-33398F3CDE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FB85D-0240-82F2-DA79-E0BB7568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751B6-FB17-990F-90A7-47909E16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C8F-6E42-409B-9BEF-CC2234E2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FAEB-AFD9-B465-08C1-658DE0C3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E0D46-BC0F-4C64-479A-99406964C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E31E-A761-81DB-3A28-C6D98E96C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3ADB1-4B38-8156-6C53-966F0BF6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4E39-129E-4711-8E7C-33398F3CDE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BC389-A65A-AE00-4D73-355E356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B3045-7EC7-2D12-885D-BF34C26D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C8F-6E42-409B-9BEF-CC2234E2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4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92C93-367C-478D-9A0C-9AB1343C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30B73-FA36-A54D-6D87-8092B6D5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3CCF-416B-16C2-134C-DED90F0C6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04E39-129E-4711-8E7C-33398F3CDE9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0BF78-A632-BAA6-965A-2E55014F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2AF5A-6FBF-91A9-27C7-25B27497B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81C8F-6E42-409B-9BEF-CC2234E2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6B8749-34F9-0068-8A1E-BC8A0DE3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8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E77C9-51A3-D1A1-42AF-1A612D7C7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3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2</cp:revision>
  <dcterms:created xsi:type="dcterms:W3CDTF">2023-06-21T12:19:18Z</dcterms:created>
  <dcterms:modified xsi:type="dcterms:W3CDTF">2023-06-21T12:21:52Z</dcterms:modified>
</cp:coreProperties>
</file>