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0" d="100"/>
          <a:sy n="60" d="100"/>
        </p:scale>
        <p:origin x="10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4AB-D913-7559-9044-0C7CF0C4B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FAFC7-2B5F-188B-9642-F0897381F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9786-F4C7-64F5-A7D2-3F1A7C19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A12B-D638-FC4F-DEB9-13A1507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7D19-8207-C502-0C33-F92A2165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9C4F-38A0-3640-0427-65DCE211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2A85B-BCCC-A504-147B-8D550B98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D010-9304-5432-33AB-A7A5C3FD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D12F-B16E-B71E-105C-96B326D6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FBAB-2EF3-9C4D-D8A7-D44ACE9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242DB-2E31-DC9A-F99E-2035E386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DBFEE-E8FB-485A-0AAD-42020546F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C66DF-2A85-357C-2D5F-2976DC0C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7D63-60C7-9F9E-B126-682F7C65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FF88-1CB3-63F0-07C3-FFFB31AC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177B-9D88-D5B3-1F23-B25C1A24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44AC-2A74-D022-8CD6-7532BA30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5E9F-BC22-D8AA-7501-A0AF58FF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CB40-E721-A0E0-4DFA-DAEF3E73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590A-890F-13AA-BBD0-6BC145AA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7229-DF32-7B04-CE24-FF6617B5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E86-01B7-EA32-BE78-6291AB81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9664-3545-8DAA-C9EC-6BD22CE3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363C0-889D-CF36-21E2-7B0D3C04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939F-4DB9-1614-5621-6728920E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9F31-1D5C-4F5D-B77F-FA8B541D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09AF-09BE-F90F-8ED1-C1987834B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FF16-87C3-289F-F13C-AFBEDBB41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1C9C7-560B-9484-3957-033B0A2B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7FFD-6938-092A-850F-FA9F232F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AC3D4-6947-6EAD-AEFF-55969D03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3622-8493-346D-3416-401428CA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56C1-2E91-429E-40E7-EB5E6765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CCD8A-D11F-D78C-FEBB-1367E7A4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30C2E-BE57-B062-CE2F-436539D7B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F0A95-5B11-B1CD-E8A2-1479B1E44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2EE61-3C26-2D12-17AB-8BB7FBD8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54384-B12D-4FD3-5960-CFCEA6E2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E95DD-FFC7-A500-77B2-F0507AAA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E914-69D5-72AA-B7B0-E43FA6F2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5AC2A-53AD-8C07-FCC1-3F124642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371AC-7FAD-13DA-E855-040BAEC5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B3B1-91B4-23E4-DAE9-A5E41741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2DA13-8997-F31A-1024-4DA4AEF3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15409-109A-C046-F5D1-177034BE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56A7A-5893-0429-4116-C92E6284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5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A38E-B8C2-F5CC-CCAF-3AC3A95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F517-E92B-06A9-D207-C8657B8C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9B6FF-F3C4-900A-4DA9-99228DB0F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4698A-5C2B-EF10-8396-84230919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F98C5-771F-6EF3-A99D-26627610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0892-0168-C6EA-9E61-5D130ED4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D34F-7231-57A1-2BFE-42160F99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2A0A1-266F-4D80-2296-EC0DCBDE2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D70-5729-494B-D81E-E4480E504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5321-8287-3552-2CF8-DB31524F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AE839-60B0-B69C-E716-B6D0D5BF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C3D6D-9AF0-2875-63C8-ADC923A2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3C489-E783-E897-9A92-74C10B17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F0BD-79D3-BA38-D82A-2716503CE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C6B0-4421-F61C-199F-DD391C25B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0828-1E93-4FAF-8EE7-6E9769ED822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2418-4DF9-BEF3-F5A9-984EE59CA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22CD-D11D-A816-9213-0171BF49A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11A-ECF5-4FE5-B595-8179F078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07E19-11C1-53D1-E3AD-3215136E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88" y="725189"/>
            <a:ext cx="8388823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29DB5-1C58-39D4-61A4-57837CAE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88" y="725189"/>
            <a:ext cx="8388823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09350-75D0-0CC7-2621-83ABE1FA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1" y="426460"/>
            <a:ext cx="10120237" cy="600508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71C70C-2C4F-DF08-430B-35C0280DCCAC}"/>
              </a:ext>
            </a:extLst>
          </p:cNvPr>
          <p:cNvCxnSpPr/>
          <p:nvPr/>
        </p:nvCxnSpPr>
        <p:spPr>
          <a:xfrm>
            <a:off x="2086583" y="3321996"/>
            <a:ext cx="505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B5A8D0-58DB-1099-7B2B-25ABB06A2455}"/>
              </a:ext>
            </a:extLst>
          </p:cNvPr>
          <p:cNvCxnSpPr/>
          <p:nvPr/>
        </p:nvCxnSpPr>
        <p:spPr>
          <a:xfrm>
            <a:off x="3345917" y="3017196"/>
            <a:ext cx="505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820A37-0B67-0457-ADA1-C4DD95C3E01C}"/>
              </a:ext>
            </a:extLst>
          </p:cNvPr>
          <p:cNvCxnSpPr/>
          <p:nvPr/>
        </p:nvCxnSpPr>
        <p:spPr>
          <a:xfrm>
            <a:off x="5129712" y="3111230"/>
            <a:ext cx="505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D88959-E8E7-036A-88A3-034CCFC91919}"/>
              </a:ext>
            </a:extLst>
          </p:cNvPr>
          <p:cNvCxnSpPr/>
          <p:nvPr/>
        </p:nvCxnSpPr>
        <p:spPr>
          <a:xfrm>
            <a:off x="6596930" y="2821021"/>
            <a:ext cx="505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7D33D5-3973-9839-C7D6-47E559FD51A0}"/>
              </a:ext>
            </a:extLst>
          </p:cNvPr>
          <p:cNvCxnSpPr/>
          <p:nvPr/>
        </p:nvCxnSpPr>
        <p:spPr>
          <a:xfrm>
            <a:off x="8492426" y="2968558"/>
            <a:ext cx="505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4DA16F-60A7-77E8-A8F1-8F0219D15442}"/>
              </a:ext>
            </a:extLst>
          </p:cNvPr>
          <p:cNvCxnSpPr/>
          <p:nvPr/>
        </p:nvCxnSpPr>
        <p:spPr>
          <a:xfrm>
            <a:off x="9967781" y="2702669"/>
            <a:ext cx="505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DEEB1-AD61-F9DA-EDFD-2A72F36A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1" y="426460"/>
            <a:ext cx="10120237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9FAD80-F670-1CF5-7F88-2F053E32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1" y="534181"/>
            <a:ext cx="10058399" cy="56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6908C2-2BD7-AAB2-FF64-C2B8D0AC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50" y="725189"/>
            <a:ext cx="10010500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6608BA-D5D6-E6C4-8724-1EBEA514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50" y="709147"/>
            <a:ext cx="10010500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4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8</cp:revision>
  <dcterms:created xsi:type="dcterms:W3CDTF">2022-12-20T17:24:27Z</dcterms:created>
  <dcterms:modified xsi:type="dcterms:W3CDTF">2022-12-21T20:24:10Z</dcterms:modified>
</cp:coreProperties>
</file>