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8DAD-34DC-7F02-BC22-4D59CC27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BCE49-C82F-E2B2-846E-77D307BEF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B24B-2EDC-B892-B743-B6F5556C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1F0-7CA7-49B5-B1B2-060E7EE7DD5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F180C-0CB7-6D21-C354-51064946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BCD7-B139-3E4E-1EB0-BB4BC495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F637-0891-4BA7-B80D-E0D857C14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8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0FFB-2E0D-AA42-273B-2182F832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84E0F-8A84-1C8B-763F-A027B602C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1BDF8-3FAA-60EA-09D0-5549447D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1F0-7CA7-49B5-B1B2-060E7EE7DD5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69FAF-6A3A-D642-07CF-ED5346D7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97522-0DB3-4E3F-9DBA-A01B909B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F637-0891-4BA7-B80D-E0D857C14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5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CE10C-D92B-F654-9F0C-1AFE241B0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16337-EE27-7E59-FD20-0DEF097F5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BA84-9ED4-9051-64AF-76382330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1F0-7CA7-49B5-B1B2-060E7EE7DD5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D4F8-7440-C133-045A-01D76B02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D092-E51C-6582-C1F2-6E769BBC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F637-0891-4BA7-B80D-E0D857C14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4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2C22-4CDF-127E-AE09-C5597B90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822ED-0AFC-3D3D-1808-48696DEF2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205B9-B0A4-E001-9762-C7D90F5C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1F0-7CA7-49B5-B1B2-060E7EE7DD5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98903-912A-158D-231F-0AB03ACD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58956-A968-F7E9-85F0-9C7F0D80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F637-0891-4BA7-B80D-E0D857C14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1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2C59-2CCB-F20B-B093-5BB04747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A2A1D-48F6-F187-C032-D5F9D0D26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E94CB-1609-E04D-78CC-39D0C3D2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1F0-7CA7-49B5-B1B2-060E7EE7DD5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1692-D8F2-6A89-B7B7-C4034452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4D2B1-9709-8DAA-9288-C0527FB8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F637-0891-4BA7-B80D-E0D857C14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6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CC1E-BB78-B322-3857-E0644687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4E1E0-1E4A-225C-3ED1-C41FAB31E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4862A-F1EA-CAC9-A160-A53F59A5D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79BB2-1E1D-4CB7-92F4-B7AAB857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1F0-7CA7-49B5-B1B2-060E7EE7DD5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BDF21-4F7A-2FE3-EBF5-2ECB27CE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B1461-97EC-67A9-D53D-0B7C8142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F637-0891-4BA7-B80D-E0D857C14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8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0BBA-E88C-D9B4-8A95-EE77B4C6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72F5F-7607-2ED7-E7AC-FAEA1E546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26E32-C50D-43E3-6663-09721A07F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A5598-EFF2-BB80-57C8-53D1EB424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2D177-8807-839E-C899-465039CEF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308E3-43A6-2B31-59A1-141A7026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1F0-7CA7-49B5-B1B2-060E7EE7DD5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471DD-FAC6-454E-48D8-A8D69E2C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C88B7-206F-4393-5ACF-0095B3EE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F637-0891-4BA7-B80D-E0D857C14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2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8210-4A27-202F-5274-89E2FEDF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2D142-0F03-1274-02DD-8F07BF65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1F0-7CA7-49B5-B1B2-060E7EE7DD5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501B6-5D80-2978-7D1B-BE4834A7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D573E-DD06-9A48-5EBC-15D2F63E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F637-0891-4BA7-B80D-E0D857C14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9702A-1F3F-59E8-25B9-C89E21DA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1F0-7CA7-49B5-B1B2-060E7EE7DD5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9CFCC-DC09-7854-0CCB-C3F0F474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4446E-2615-6200-8DDE-334E21CD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F637-0891-4BA7-B80D-E0D857C14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187D-FC1C-750B-F86B-E6B86840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AAE89-565B-D087-B355-D6BB61197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EDD35-60DB-A197-2A81-E0085F4BE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67D09-B9F9-2495-3CB2-BB59419C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1F0-7CA7-49B5-B1B2-060E7EE7DD5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1F87A-E3C5-AE81-8E0F-AAE377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72CAA-EF92-B356-2D32-4976ECC1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F637-0891-4BA7-B80D-E0D857C14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0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EB6B-2DC0-5DDE-4745-63ADD954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E795F-1BB2-EF00-A75B-0ECC9E72C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E1828-A942-D0F1-9639-B230FD80F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7B35D-8B76-2710-7461-4A3093DA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1F0-7CA7-49B5-B1B2-060E7EE7DD5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9C30F-11E5-F33A-B28C-1743285D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D6E88-81A2-8594-BBE9-72CEBB99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F637-0891-4BA7-B80D-E0D857C14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EB3A4-5E9D-F90D-4BCE-598182AE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D4DD2-A744-C437-5F32-058367B49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A8934-A804-EE44-690B-225D102D5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901F0-7CA7-49B5-B1B2-060E7EE7DD5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A771B-2150-0146-F3BF-543D32906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3B6F-26BB-8F34-1064-5A52DE73D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AF637-0891-4BA7-B80D-E0D857C14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E440A-9FA7-1FA5-7845-6B0741E15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17" y="0"/>
            <a:ext cx="696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83C8B4-83CC-F2C9-5F3A-69FDB9438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17" y="0"/>
            <a:ext cx="696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6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Whelan</dc:creator>
  <cp:lastModifiedBy>C Whelan</cp:lastModifiedBy>
  <cp:revision>3</cp:revision>
  <dcterms:created xsi:type="dcterms:W3CDTF">2023-06-21T13:04:33Z</dcterms:created>
  <dcterms:modified xsi:type="dcterms:W3CDTF">2023-06-21T13:44:23Z</dcterms:modified>
</cp:coreProperties>
</file>