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A51C-AB94-27E0-0744-F76F9F8CA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A376E-0893-976E-F193-9BD8C986A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9D6D-1D00-A395-FC3F-2751E87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C641-3E70-F713-BEF2-1314736C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18FB-8E73-26DF-56BD-6A1F6DD9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8B1-A39A-C0DA-B6C9-A1875819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CF36D-09ED-250D-70FA-DDD7D9905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468F-4F59-4865-7891-44C5A6FC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B098-600E-7E43-3EE7-9CE19387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468C-2676-71C4-8B62-26F523E2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0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9EEC3-08DD-34C9-41E1-22E1FE3D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AC0DD-8332-D7F1-2461-A2587853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005B-CEF4-3FDC-381E-0E7B5CD6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D431-91D2-7F7F-3D9F-8D3CB0E4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5E50-6968-84C3-A176-0E193F07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D5CD-AAEB-4991-93A3-8A126181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F5F9-5603-E793-702A-6F19BC17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75AE-A2D0-6650-6E2B-0324E6E4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7B01-EF66-FB0B-132B-E8902CDF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683A-328B-2EB3-5BD2-83167965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F0D1-DE8A-C460-B71C-199186DF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E5B4-123E-702A-3380-6E8674F8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A57B8-68E6-B3D2-0DF3-9807C535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516D-15E6-0A71-0B68-D72BCDFD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533C-6925-B8BB-588F-46B8C635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50A0-53BE-50DB-D53F-4D334B0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53E3-CF82-E12B-448B-8245FA881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48261-DDA1-1372-E7E2-A474F8C14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D02E-87F3-2E0E-8165-CEDE15CD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EF471-1150-0E3A-6FE7-97A563E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D120-AC28-02A9-0BF4-33F34C88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5881-A181-5377-381D-79599456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AC58-E207-7292-BAC2-E8901D26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D0FC1-896F-30F1-FA23-4A5D73D81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FD850-C8CA-FBCC-9A41-64506C7CC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F7BC2-8027-AFAE-6018-04B5B2B56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86A5C-6D58-6471-BBC3-A2FDABE6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58999-1A02-48B9-D60E-7BACD1C3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DA7BC-EECE-25E4-8D05-E43CBA6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71D7-05A4-13DA-DE87-4E44FAD6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D8AF3-44CC-2A5E-E84F-02D43E4D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54053-2B7A-31A4-E5E6-D6E02E9D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64022-A804-4443-4997-E28B89A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071D2-3A9F-E0E9-8FA0-E8D82176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4891A-BF6D-486B-8C20-BDC6C977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1FE68-2C8C-3B8E-028D-E011F191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C7FF-9329-DFD1-744A-94116AE5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A700-8096-D8DF-53F3-33E7056F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E1F4C-3DE1-6C03-5A5A-BC1067DF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A3394-A5D2-A016-252E-8FEAE195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B404-1705-D871-5E22-29FB3890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AF61-448D-13C8-9951-26BDAA6F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6A09-BAA2-1F03-6ECC-1F8AE146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F18EA-BC72-477E-6E17-5FF19398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70C0-1792-171D-0C23-6F8B8171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1936-3D88-2F40-30BE-89FFC3BE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4B4F6-EE27-A5A2-5548-C843F83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0FC3-37A6-2FF3-E3E3-849F42A8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700CD-C00A-4B65-0317-0C20E79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08366-4E34-4D44-67A5-F6E22CD5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A1F1-4F27-667A-6FBC-C5DE1D530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789C-A947-44C3-B25F-96BE50B9AC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233D-2DAB-1208-C395-529B8F9CE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B2E5-E3EC-6848-C4B1-3296A2E17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1BB4-4F29-446F-91E9-46F53C41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54749DF-417B-0351-769C-D07E2D8B3F58}"/>
              </a:ext>
            </a:extLst>
          </p:cNvPr>
          <p:cNvGrpSpPr/>
          <p:nvPr/>
        </p:nvGrpSpPr>
        <p:grpSpPr>
          <a:xfrm>
            <a:off x="366355" y="0"/>
            <a:ext cx="11469611" cy="6858000"/>
            <a:chOff x="94501" y="0"/>
            <a:chExt cx="11469611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1648D8-0678-9009-F94F-7323773A4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887" y="0"/>
              <a:ext cx="10936225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501B7D-6CBD-BB10-63AC-17AF0636A06D}"/>
                </a:ext>
              </a:extLst>
            </p:cNvPr>
            <p:cNvSpPr txBox="1"/>
            <p:nvPr/>
          </p:nvSpPr>
          <p:spPr>
            <a:xfrm rot="16200000">
              <a:off x="-1783966" y="2359110"/>
              <a:ext cx="4957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Log</a:t>
              </a:r>
              <a:r>
                <a:rPr lang="en-US" sz="3600" b="1" baseline="-25000" dirty="0"/>
                <a:t>2</a:t>
              </a:r>
              <a:r>
                <a:rPr lang="en-US" sz="3600" b="1" dirty="0"/>
                <a:t> volume difference</a:t>
              </a:r>
            </a:p>
            <a:p>
              <a:pPr algn="ctr"/>
              <a:r>
                <a:rPr lang="en-US" sz="3600" b="1" dirty="0"/>
                <a:t>(UV – No UV)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84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1</cp:revision>
  <dcterms:created xsi:type="dcterms:W3CDTF">2023-06-21T11:45:33Z</dcterms:created>
  <dcterms:modified xsi:type="dcterms:W3CDTF">2023-06-21T11:54:47Z</dcterms:modified>
</cp:coreProperties>
</file>