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3F29-DB4D-7999-1E52-CEACBE1D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1F9A3-D8C2-8F57-7C71-830733911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3724-C71A-1CDD-D0E7-F29F0F2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CC7E-033C-A93B-C8D3-C9F1CACD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18B4C-57E4-0BE4-2B26-1A137362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5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164D-A938-2664-6BE5-397E8F8F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D5F8E-CDF6-8732-47C7-90C2043CE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9BB6-45DA-7710-ADA4-3093EDE4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F6B4-9ABB-9202-89CD-A2E861B4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ED13-B64C-2208-6266-5A84822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7D1DF-2CD4-7DF3-2DEF-EF0DA01E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A4B1-F05D-EAB9-56C9-94D70926A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3E03-666A-441E-E4C0-3575D090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2C3D2-6E86-687A-ACBE-4B888B6A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42EA-44EA-6F6A-01D5-CD37F581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717-B4CE-736A-5F7F-066BDD91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9058-48FD-6C51-E0FF-B40EACE5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33B2-A448-E92F-6C72-1B16A2E8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CBDD-4060-4862-1D2B-A9EC0301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5A1A-26A6-BDF8-4FB3-AC0EB770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C5A7-125C-D91D-E1AB-FA55AFD4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7DFA-1CBD-4D5D-76EC-56C5CBD9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FD17-CAC2-2613-17C5-308D3E45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BB11-9DE9-B957-B05C-72F26017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054F-9EE3-7ADA-892E-B30000A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6EAD-B6F8-0D00-DDD1-370DE32A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6861-F769-7B03-C458-F2F2A97FC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9747-51C7-B565-7CA5-F45961A25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F6980-16F4-F606-6DBC-92C27BAB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309F3-69A4-96E7-75BF-ED95023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2E85-1F38-7C2C-6628-EA683AF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D728-AE96-01BB-FBEA-A8E146F7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525C-2333-83FA-9BD9-DCC65866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36FBD-9C61-75EE-6C6C-AB5E17037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1893-E3C1-7D83-0742-DC0B2AEAB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4C251-631C-CA7D-04EE-77CE87DF3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5E42C-3F3F-A90E-B3A7-76441003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25F00-0107-CE43-0CF9-D737B21A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1DBB0-E454-3AC7-2785-49653AD5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A4D0-C087-E0DE-AA76-E9C65149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021D1-94DA-A250-0121-DE16E141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D48A-8094-4104-D570-985E9B04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3F568-39E0-47E8-90FB-DEE485E4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3DD8E-413B-CBFE-CE86-2AE90517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F4ADB-C4A0-AEE6-2C6C-E9452D0B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2B37-4AB2-E681-18E2-0FA2BD58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CAC5-B09A-81AB-6EDC-147BA9B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E343-E5FF-6ECA-50D2-C1ECB8CE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0F2E-EC21-39BA-36D6-DEACC2247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7DC9-B284-7C8F-0DE6-D34ECA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8390E-7D06-20A0-0C4A-A54D247D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E6DC-05EC-27DA-D98F-0AB0C691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1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3BBA-4271-EB2F-000F-3718ACB8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929BD-38A6-F9D7-A368-935CD747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72EB-921D-459C-ECAC-CFECD1A4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1163-F3FF-9B9E-3AAF-39157BA5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75CA6-EEC3-623F-0842-76C99071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0A8EC-D911-8CD6-596B-A62BAEB6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B2E98-D776-23A3-A4BF-ECE80D0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B42CC-AA76-CA0F-E9F8-79930F47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D7AA-A43A-5C1A-4871-18693A6A7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A7EE-CDE1-4D5C-9258-FA712111AC1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1619-F984-28A1-0D11-5E06ADAB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8AAE-24B3-9D2C-C940-4A9B9FFE3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F56A-7CE6-470B-B7CF-6F766C04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BBFAD-489A-16C3-C451-471F6154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4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AC5E54-46D2-0F29-5C6C-07E2270F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2</cp:revision>
  <dcterms:created xsi:type="dcterms:W3CDTF">2023-06-20T20:09:36Z</dcterms:created>
  <dcterms:modified xsi:type="dcterms:W3CDTF">2023-06-20T20:35:29Z</dcterms:modified>
</cp:coreProperties>
</file>