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FE35-504E-6AA3-D47B-3366FE1AB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BCC0-D19F-F52C-B86F-B13709F9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5C47-4BD7-98A0-D392-ACE4AC89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0CA5-95B1-1B80-8AFC-16FEB2ED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F6DB-BFC2-CFD0-E6C9-A846D9C8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80C8-5A26-F144-CB8F-902366B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E3E2-28D8-931B-F918-BA36FC39E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FABB-3913-063D-9CD1-CA0B6726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8F14-7B30-6E4E-D29E-44D42B44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E26B-974E-25B4-2C7F-05FF0906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E4808-65E8-A975-DFF6-35DC3C2B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9AB03-AC42-F4B9-CFB0-4D92A2C4E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A7B8-3E54-41EF-F455-22C4AD48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D166-6391-CF48-2134-12147378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AEC0-B403-28E9-D1B3-815B30B8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C88E-FEF2-54C5-4C96-7BC28B5F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05FD-9EB2-56DB-1F0B-40F1C741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A25B-87B9-585F-E189-330739A2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974C-DB17-7627-8FDE-10DF91AB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578D-A0F6-8A43-BBED-8BDAD1B2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A81B-751B-D2FA-8AD6-DDF1A4D8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BF59-4C40-0FFE-C58A-040F7CA8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96CB-5F78-1F0B-CBFC-ACB33463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7DC6-6564-6D0C-72EC-5548E583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E808-69B0-619F-547D-2ED538CD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CAC0-9CBA-3791-F3E1-A5F1D9CC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13DC-05A8-C6E0-ED2B-8E335AF03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B8F4-C5CF-637D-FD38-CA733E4F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D9CF-7DA5-EAB5-1279-45794884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734C-9164-4E26-B072-07A63A67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BFFD-B15E-EBB7-CA34-6F0F236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846A-8FD4-3A01-EF3F-FCFBC837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7A3C-900D-C965-A852-64A45EAE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ADB1A-9F3B-7CB6-7356-C4BD6394D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38106-D8C1-8DDE-3767-D67FD794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2959E-C78B-FC0F-34F6-8EA53FB09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D86A7-0FC5-69E5-DFF7-5BF54144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F2D6C-279E-25C9-F1B2-0E47A440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CC9A3-3619-FFD7-9694-3E4CC551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843F-FB55-C4D0-A5DB-2FEA66FD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D2DDE-559A-5161-2727-8CE63B3E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F80CF-00BE-716B-F828-E422D899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6AC52-2876-973E-5A19-8DF5667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6C677-C8B2-BEFC-095C-4B9AD142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D6138-2833-C586-8794-57166477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C96E6-AE39-6C06-3507-F86E3344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694E-2A0E-83B8-1623-31C1F75B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B9D6-51B2-A9B0-F0CA-DEEC4DE4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B3D21-FB08-F567-AAEC-41AECCBF8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3A495-120C-A128-73BB-E65895B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38BD-893E-DB15-56FB-61B8F314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83FE1-7C25-3218-5B21-F000D468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C8B-6057-29EB-6646-C4CD538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158C0-CEC5-93F2-1079-EAC24F2BC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22849-A811-916F-AC64-210B3DE9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125-2D78-9A52-1A14-1D2E8F76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4901-8EBE-835B-1B7A-80C24461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2EC2-4248-B1F1-2E87-C7CCC3E5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9E45-859A-087B-4DBE-A23F62B4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ECD2-104B-6A7F-90B8-FC496321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8E7C-3D8E-3585-4A53-CB88AC21C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745D-9A22-443D-A320-24613749B19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28E8-5A54-465D-794C-8EFD77419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9DE0-FC65-53F1-A28B-213E6C852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FC52-7746-4F86-84D9-10753A7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871ED-9C28-5AFC-AD3F-41BFCCB6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74" y="0"/>
            <a:ext cx="7127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FA09CE-836E-7E43-5DC6-1E7F1E37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0DE87-07C0-DCDB-9CA6-ABAF8B076CAF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443</a:t>
            </a:r>
          </a:p>
        </p:txBody>
      </p:sp>
    </p:spTree>
    <p:extLst>
      <p:ext uri="{BB962C8B-B14F-4D97-AF65-F5344CB8AC3E}">
        <p14:creationId xmlns:p14="http://schemas.microsoft.com/office/powerpoint/2010/main" val="300328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40734A-F45F-75DE-4483-3145E733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A4967-44BF-B51C-8EC9-A1CD19E98EC4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9154-1</a:t>
            </a:r>
          </a:p>
        </p:txBody>
      </p:sp>
    </p:spTree>
    <p:extLst>
      <p:ext uri="{BB962C8B-B14F-4D97-AF65-F5344CB8AC3E}">
        <p14:creationId xmlns:p14="http://schemas.microsoft.com/office/powerpoint/2010/main" val="14824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881A0-99FF-7825-9F85-23F04E459197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9154-2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2BDB3-70C2-B809-5DA0-B7D7A12C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3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9E953-85A7-0E8E-238D-C65676BE7261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9156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97DCA-19BD-5C8E-F694-D744AA05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0626D4-F236-FDF2-E193-30EFA94CCAD0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9157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52205-A832-467E-E388-1D77D1A59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74" y="0"/>
            <a:ext cx="7127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18EBB-4749-88D1-4153-27805E1DE6E9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9158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42F8C-A55F-A251-6052-F1ACC767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74" y="0"/>
            <a:ext cx="7127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3604F-BEFD-986F-83C4-428470002931}"/>
              </a:ext>
            </a:extLst>
          </p:cNvPr>
          <p:cNvSpPr txBox="1"/>
          <p:nvPr/>
        </p:nvSpPr>
        <p:spPr>
          <a:xfrm>
            <a:off x="181232" y="238897"/>
            <a:ext cx="115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9159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512FA-1F35-205F-68D3-16F7E900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9</cp:revision>
  <dcterms:created xsi:type="dcterms:W3CDTF">2023-06-21T19:20:50Z</dcterms:created>
  <dcterms:modified xsi:type="dcterms:W3CDTF">2023-06-21T19:42:12Z</dcterms:modified>
</cp:coreProperties>
</file>