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CDB8-BF3B-0150-1A58-DE9C81871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69DD2-86F9-EF9E-2EF1-7D372D625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585E7-D222-B4CF-9567-7CD73EA4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8B6A-8AAB-4F12-8DAB-78508F74AAC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6EB5-34F8-3ECA-A1E7-07E3C064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A47A2-0C22-69E5-CBB9-734F915E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32B2-7E4A-4B34-B4AF-A6EA9737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0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F779-67E6-D81B-C368-2DADFBCF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8353D-1CAF-C73A-38CA-A7A10A5B5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E94DC-E2C7-93E0-A536-A3E5BDA7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8B6A-8AAB-4F12-8DAB-78508F74AAC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1772F-9BB1-0E65-176F-BE301B98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93D79-4AD3-4C4A-B282-22A73705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32B2-7E4A-4B34-B4AF-A6EA9737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2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CB0ED-F6F5-BA8B-4B1D-857656CA4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E3515-48B1-5915-BE3D-AA0531309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F5F27-A009-E5AE-7CC0-A7C80592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8B6A-8AAB-4F12-8DAB-78508F74AAC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DE648-25E4-8431-5D79-B075EFAF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7342-962F-3D04-7777-006013B0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32B2-7E4A-4B34-B4AF-A6EA9737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6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2BDE-DE7B-8E1F-A36F-1FA96E05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9164-4741-91EA-E4CA-5D4CFB1FE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CF92B-3147-CE50-C439-94FE6FF3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8B6A-8AAB-4F12-8DAB-78508F74AAC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053FC-891F-50AC-7389-A79D689D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C1AF6-15AD-145C-B518-4D14DBA8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32B2-7E4A-4B34-B4AF-A6EA9737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072C-8134-B83C-740E-9B178A07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98FE6-5657-8D23-E06A-7FAB4721F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FA9D6-2FF1-73EB-49E6-8EF8BC00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8B6A-8AAB-4F12-8DAB-78508F74AAC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59A8C-55C1-BC55-6269-FE3003FB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569B-E72E-F05E-9221-738AC1C0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32B2-7E4A-4B34-B4AF-A6EA9737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5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61C5-7A67-5B72-3A8D-AA3095FD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3F96A-2760-C090-1A9D-5670DF351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201AB-CA4E-1038-3CD4-E97D00172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9ADF0-E1D0-A5AA-DBDF-223F4B02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8B6A-8AAB-4F12-8DAB-78508F74AAC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68E68-E1F4-77F7-25C8-DFE7656D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55AA0-1CC5-7D85-75C1-50872A9E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32B2-7E4A-4B34-B4AF-A6EA9737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76F9-1FD7-CD7D-83E0-11744524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D501D-11AA-8D0C-CF66-4D02B8F3F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FBE8D-5BFA-E41A-6EC4-E3440A1FA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F5C61-71CD-9179-D6CE-7E2AB81C7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8A625-1AD9-400B-BA96-BF5950FF2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1BAC6-E672-38F5-6CF0-159FE136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8B6A-8AAB-4F12-8DAB-78508F74AAC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1BB44-A49B-EEB8-265C-F02726E8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F5C5D-0EF4-1C0A-2B44-89A9FA32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32B2-7E4A-4B34-B4AF-A6EA9737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8FC8-7D3D-F417-51AC-DB854495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0369D-F15C-C9A4-8351-72FF82E4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8B6A-8AAB-4F12-8DAB-78508F74AAC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63C13-D3CA-AA52-9C3C-143C045B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3BAD6-E97D-5F43-1599-65EAD568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32B2-7E4A-4B34-B4AF-A6EA9737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4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F3869-0725-BB23-4DF5-D45C0EA2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8B6A-8AAB-4F12-8DAB-78508F74AAC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DB30E-3998-F89A-6308-FC4748A3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83EDF-3323-930D-7410-E83DB421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32B2-7E4A-4B34-B4AF-A6EA9737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3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311E-3B21-7AC8-BB9A-F3795579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2DFBF-405C-0903-2460-4C4DE5F53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41700-41F0-A6F2-1A81-39A772F6F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3F730-80D4-7EFD-B37A-C34FF568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8B6A-8AAB-4F12-8DAB-78508F74AAC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EF8A7-4E15-8E35-EE0F-25F16DF8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26AC1-5A0B-7DF4-7FED-FD6583C7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32B2-7E4A-4B34-B4AF-A6EA9737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4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F2B8-53F5-FCCC-4F5C-DBB5B08D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01768-B5E6-BD81-2FD2-35BDA1EDA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306BB-6A40-D6C3-6BF8-B0302AE9B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DC46E-99DF-D17A-DE00-22B73C6D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8B6A-8AAB-4F12-8DAB-78508F74AAC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B7E35-3987-3466-9409-2C546AE8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A576D-F3B9-A228-7345-B7857697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32B2-7E4A-4B34-B4AF-A6EA9737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2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6F435-910E-64F1-991B-3AC9D40F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BB109-B702-A870-94D9-B9F98A409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BB18D-0A3B-4142-7B57-2B3035271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08B6A-8AAB-4F12-8DAB-78508F74AAC2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93D8B-FE2D-518F-F69F-52F6E8A78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1927F-3AF3-D082-93A9-B464D3CC4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B32B2-7E4A-4B34-B4AF-A6EA97376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7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6AF53A-9D11-BDFF-EC42-3DA0070A1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17" y="0"/>
            <a:ext cx="696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2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B47E44-E58A-4001-193E-7F29F9EE8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17" y="0"/>
            <a:ext cx="696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1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A24F87-1689-12AA-9885-C46C721E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17" y="0"/>
            <a:ext cx="696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D9FBE0-DD50-6760-B647-E2020DDB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17" y="0"/>
            <a:ext cx="696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9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Whelan</dc:creator>
  <cp:lastModifiedBy>C Whelan</cp:lastModifiedBy>
  <cp:revision>4</cp:revision>
  <dcterms:created xsi:type="dcterms:W3CDTF">2023-06-20T18:31:47Z</dcterms:created>
  <dcterms:modified xsi:type="dcterms:W3CDTF">2023-06-20T18:40:34Z</dcterms:modified>
</cp:coreProperties>
</file>