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EDD2-D66C-7583-3608-7869030D4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5230-00FC-40EA-6684-77F81C56F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4CC-4981-3482-4B25-CEBF33E5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B7D3-D709-8C9E-3E0C-11E7E0B4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BAB7-3A91-423A-39C3-494F1E22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1D4A-54A1-5AAD-2829-3A2EC04B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B361E-4305-1376-6BB7-48E8E866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64E1-2CC2-1B57-3D4C-EC19ED68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4E0F-6D03-CEF7-45FB-204440D9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E40E-5C61-00F1-BF56-BCDB71F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F6482-E637-4A5A-1ACC-7869E2071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2A66-0CCD-21EB-46E1-509293B6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1750-DDB1-0CBC-2878-ED2A239A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3AEE-AD87-659D-DCC8-70D5621E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F281-964F-0F02-BD35-80EC97C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B9A1-1565-825F-F3CD-BC9E1C2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BABB-2F19-E7F6-1E2F-006DDBD9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E8B4-54E7-2201-DB3B-C86C5355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A786-40A4-8BAE-0088-61FE822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495B-4ABA-41B0-AE80-A42DA89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9154-8D68-EDA8-4863-8F0D8444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3CF6-C03C-B99B-829A-0F5F842D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3CE7-6F90-8DDD-4F8D-6122B8C1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11BE-D793-94E0-6256-FFA0D34C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4FEA-6567-538E-457F-CAE8AF5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1CA-5E0A-F84A-468A-CF720C52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18C6-D2E8-6905-7E38-1DCCBCB3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9BA0-C229-5480-8F4E-E7EC3EFB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FFC82-BADE-DBFA-9570-DC24E3D3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59541-CD04-8AC9-0CCC-DD762BE5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77E9-9696-CC11-A6E2-F8AE6D9A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4403-60A6-FB40-6EEA-DCB9F17C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0A24D-920C-7CBF-B973-7328F244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27EB-A62E-069C-3426-1E668B8B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B743C-DA5D-0DE8-0169-23CAC385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DE47-D1C7-7CF4-90FA-FF1B9C94B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FC82C-0EF7-D8FA-500D-6B9321FC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AF93A-1402-EB3B-62B9-B2E1A4C3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384B4-BF57-0D7A-1CB4-502B4B0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1265-8BEC-E2D0-C814-276E6049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A3435-D9EB-DD8F-036D-2CBFA248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CD07-E93A-D708-C0F3-3333AE6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F3248-ABCC-40B6-8BA3-24E4FFCB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60A14-991C-B87F-BE63-ED04B560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DF2B5-30A3-4764-1575-6D5A34C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80644-8FC9-D177-451E-5F15CAD2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1971-F82B-4E78-2542-9D445BE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3E56-C0C8-C7E4-CEBB-740A5B11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828E-8534-2188-4B87-3735C732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1FA3E-E926-72C6-1FF5-AF47A91C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5A8D-BFED-70A0-5077-099434E2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35F5-A5F2-45D6-1B15-F2681F02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1002-C863-E235-1B32-31419943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86192-993C-CA4D-308F-DA88DECC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70A69-E0E7-CAF5-A37E-DF4BB192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9926-D2F9-1DD4-F6F2-23901015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9253-D742-09A5-75A0-E78F72C1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D520-4762-9167-A11E-997D685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18E96-6264-A669-E405-256FF63F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007B-912B-A325-DE32-3353FB37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791-3B03-95A7-8D5C-CF95315AA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4A8-8CCC-4444-BF2F-548B8CF2BE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39B7-48CF-14BD-589D-56A5B87C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E080-2E4B-45A8-9042-6C17D4E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352F-3C7C-48DA-8847-C0BD86E8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4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F24A9-DE1B-530A-25D2-DA6D0159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2" y="0"/>
            <a:ext cx="748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7</cp:revision>
  <dcterms:created xsi:type="dcterms:W3CDTF">2023-06-21T14:30:06Z</dcterms:created>
  <dcterms:modified xsi:type="dcterms:W3CDTF">2023-06-21T17:52:31Z</dcterms:modified>
</cp:coreProperties>
</file>