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C81D-8395-6940-E52D-74D876CAC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6EF26-8FCB-BCC5-BFCD-CE21FAD01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C9B1-6FD9-BE99-7BBD-6351CDDF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9B00-BC2A-474A-9E3A-2DA729323D2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DE3F-9806-AE3B-52A3-DD44F53B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F279-93AC-98E1-2409-64F16B7F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338-19E7-497C-9BD8-85D2C0E8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67E6-CBDB-A8AF-4E19-20E3480E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DFF2B-C6D8-1A3D-F3C4-B3FCA89C3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C827C-E678-A7AE-ADEF-9A756C5A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9B00-BC2A-474A-9E3A-2DA729323D2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E84A1-D6DC-072D-8806-BA82761A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7D29-3E81-3C0F-41E0-A1AB7367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338-19E7-497C-9BD8-85D2C0E8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0D81F-2583-57E2-0100-D6D0B6A80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02CE3-6D2A-4D5E-D406-79A239A16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D940-07BE-3AA6-85D3-FDBB0FC1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9B00-BC2A-474A-9E3A-2DA729323D2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7735-48F3-5D39-52C8-6B0CBC0D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85FA1-D787-9446-C53E-5208FFB4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338-19E7-497C-9BD8-85D2C0E8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743B-9BF3-5D44-AA91-DAE15B1B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A2FA-12A5-D30F-9A42-E0AA39A8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945BC-F80C-5CAD-1652-8B6CCBF9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9B00-BC2A-474A-9E3A-2DA729323D2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5FCAC-38D3-B6B2-B649-033BE923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967B7-59EC-9F31-80AE-03A3AF7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338-19E7-497C-9BD8-85D2C0E8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5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9E96-5CBE-85A3-F0A9-AA3F74E6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3E393-29BA-329C-4E3C-0068B8047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494DD-CF0D-E797-E8BA-44855576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9B00-BC2A-474A-9E3A-2DA729323D2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55BB-5880-D890-660C-3DE17A95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5043-7608-FD15-E179-CCEC65D3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338-19E7-497C-9BD8-85D2C0E8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481B-CE2E-C990-B477-0A0967C7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A57D-E634-4539-657D-24D347BCB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76AD4-765B-1E06-BC95-064018FC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00780-3FB2-A7B2-268F-DCE858D7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9B00-BC2A-474A-9E3A-2DA729323D2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62A1-1A32-F0C2-4ABF-CCE22747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C7925-B541-F530-3C27-B20EEFF3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338-19E7-497C-9BD8-85D2C0E8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4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9E85-EF11-CA96-7193-C65601BF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1D92D-CBAF-88E3-662C-13BDC1BBE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E71EE-DBEE-7CA5-BAF8-1B9C86576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C29A9-7178-9AD1-94B0-C1177050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52E42-7988-7E6C-2033-FDB0398A4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70F72-F47B-2950-71A2-3CD6A785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9B00-BC2A-474A-9E3A-2DA729323D2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2EDAC-655D-412D-DFC5-DB4F4D7E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326AF-F9F6-FB97-1A75-67501DA4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338-19E7-497C-9BD8-85D2C0E8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5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1E1C-7002-556A-1DED-A1384541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D6F7F-BC2E-2745-4075-C727A875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9B00-BC2A-474A-9E3A-2DA729323D2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20EB5-B16D-AB18-8198-E05CF1D1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8BE00-4E92-222C-7463-EF6D023F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338-19E7-497C-9BD8-85D2C0E8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36455-EA51-D6BF-BDC1-4BCC390B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9B00-BC2A-474A-9E3A-2DA729323D2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6FE5-907D-8EBF-51C6-28ABE8A0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78463-A961-EF1D-54D4-2E068B56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338-19E7-497C-9BD8-85D2C0E8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0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F51D-C81E-DAC7-0CDC-D8403540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7E46-D2E8-87C2-E111-B10D2CBDC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9FA3F-FEAA-5221-39A6-02509AA20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8F1E5-21E9-35DE-9AB8-EF378C08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9B00-BC2A-474A-9E3A-2DA729323D2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6CB5-BC68-D5F0-9901-82E34300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984BF-4C7C-EFA3-7B55-783BA2EA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338-19E7-497C-9BD8-85D2C0E8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9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B6F9-CA51-4C34-E6D4-DE2DB264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57EF5-2975-8941-0930-CA3F89A61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38AED-F911-52B8-7518-D471E52BA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4C0B4-E060-D317-F8E9-2759B018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9B00-BC2A-474A-9E3A-2DA729323D2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118AF-BD08-79C5-4ED2-F626AA55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BCAC0-1235-F3AC-DE73-FEE9E35A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338-19E7-497C-9BD8-85D2C0E8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0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13697-4C1A-2DAB-35DD-F63CEFE9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2902D-2B7B-152B-73F5-CC822C498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619D-5357-7111-1D65-E4BC0550F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09B00-BC2A-474A-9E3A-2DA729323D2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8651-B418-CABC-C006-BCF671093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093F-2557-1889-209F-F51765C7F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D338-19E7-497C-9BD8-85D2C0E8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9EA3C-AFB1-EC48-E556-6A9C5466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B1F518-7BA6-41E4-E0E0-97D5B370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3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4</cp:revision>
  <dcterms:created xsi:type="dcterms:W3CDTF">2023-06-21T13:57:26Z</dcterms:created>
  <dcterms:modified xsi:type="dcterms:W3CDTF">2023-06-21T14:16:57Z</dcterms:modified>
</cp:coreProperties>
</file>