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4430-456C-0BCF-A2CD-030799A2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8410F-41A6-EE65-A901-E0A01E8A1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BABA-D605-30AB-65E5-5404BD4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EDAA-5410-731F-AEEF-09E11620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CC4C-4DE1-5C8E-BB54-691EF5F2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BB68-265C-8BDE-0871-55B9048C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F2455-EEFC-35DD-96D7-8FE0505E5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F954-62EC-27BB-2DB3-112CB85C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C721-B72F-263E-EE23-51241574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6DB8-6271-33A7-9F4A-754E7F59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6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A2485-7764-1FF3-C670-DA628D2C1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B4E4-74D8-59E6-E16E-5BF84AF83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511E-1DE4-D122-F5EB-4B004C40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4FE9-A861-6C11-A2C0-47193888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E748-32D7-ACE7-B526-936B0F7C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6CA9-249D-ECCE-262F-4D00E5B7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D468-26CF-7D3B-B114-1B598BA5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5B90-8A91-08DA-5ED9-1801EBC4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7E53-1718-17A1-BA79-0A418E25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462D-FF43-D5F8-4236-87D914BF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EAE6-95E6-B479-28EB-23E4AFD6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2A70-30E5-0546-9043-14E3A484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B4D9-E921-FB2C-2747-5CBE8B35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7EBA-120D-7843-59A2-09F672D0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AFF13-FACF-7A4C-172F-5AE4284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1959-4CB6-DE99-0A97-8E848124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39AB-1DCE-250A-277D-1FD48CC1D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B8A5E-36AA-7AD2-9E51-503236A6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ACCE2-A2C1-BFB5-49C7-8FD7C802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32638-5B0D-6272-E02E-1DF61B63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30ACC-7C1A-6FB6-0C0F-DAC3DBBB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B6C9-5ABE-0219-1C16-E6084B5D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4C210-C5D4-F442-A61A-5E29996DF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6E6F-9EEF-5E42-7D6F-ED1813AB7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B8063-A5C7-9C8E-7B5B-348178496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CF104-BD68-CFB0-F219-D79B18FC9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3DD81-93F8-58F6-AA74-31EDB8C1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30583-86DA-2C17-57A0-2BF154A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F0E07-CB3B-A3F2-7D92-B278F1FC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6FF5-D1D5-8268-DCD3-92161FF6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79AE8-5906-C8B6-52E5-290C2B8E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EAA0D-30A8-DC3D-17B8-6DBF0CFC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695DE-CB0D-1B9B-2702-9893ABD2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B3A00-0F91-B241-B74A-3951D439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FF916-F427-1D60-28D5-F4747202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F1B5E-D6F8-B8BB-4AD6-04F72399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66E1-A3AE-25CA-1074-2C844B54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075C-2E3D-7A90-E102-EDCFD511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DE343-9EF0-C0E6-ACFA-D39DA9C27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65FC8-D2E0-7FA1-5AB8-DDBB3688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CE07-1934-A605-E09F-D8D6BF13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02E4F-31B7-D52C-E050-EEDEE246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2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95CC-7FDE-3101-F1A2-F248FD42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CFC27-5525-2378-C85B-B9CD30643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31198-0792-3321-CE86-F72509E4F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D39A-C702-6BDC-A625-C39152D0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CD4F7-C5B7-0774-0181-73F9A747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3949-A73A-FC22-F2C5-1FC472FB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3E113-B9D0-972A-CAEE-58E7D1DC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BFD9B-65DB-F06A-E96C-CBB9ECE2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53A6-9659-D74D-D952-08D4A4334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06E0-22C2-4A69-852B-E357FB4BC6B5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D95D-129C-6332-0FA6-CACA5264E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5682-F5A6-CBD5-5040-34E05F660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E1FE-F2F3-400F-9CB4-6C6AFE59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CFF37A-5EE2-51F3-66C7-4BC255DF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612900"/>
            <a:ext cx="3705225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DA81BE-E05A-6405-3944-1C8724AA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87" y="1612900"/>
            <a:ext cx="37052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3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470D9-14EA-5F5A-261A-42BD6B8E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47" y="1606708"/>
            <a:ext cx="3713897" cy="32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B8675D-3631-15D7-1A38-0E1094C5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74" y="1606708"/>
            <a:ext cx="371389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FC345-B9B6-BB97-0312-61CC31691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19" y="1615780"/>
            <a:ext cx="3713897" cy="32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1C8918-751B-F626-E5D7-FD0623490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19" y="1615779"/>
            <a:ext cx="371389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3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6F06C0-48B4-D7EB-C7C0-CDA42E406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21" y="1615781"/>
            <a:ext cx="3713897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64E626-1D6F-63BB-EBD2-73FE6587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14" y="1615779"/>
            <a:ext cx="371389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71B5A8-3F04-0E9D-FEF0-74799C12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019" y="1615782"/>
            <a:ext cx="3713897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268A35-7F6F-FF86-1860-BE55AE9AF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16" y="1615779"/>
            <a:ext cx="371389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8F53F8-69CB-5577-6D60-97BBB44B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018" y="1615782"/>
            <a:ext cx="3713897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F3F11C-46BB-FAB9-40A7-65D785A1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18" y="1615781"/>
            <a:ext cx="371389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6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Whelan, Christopher J</dc:creator>
  <cp:lastModifiedBy>Whelan, Christopher J</cp:lastModifiedBy>
  <cp:revision>8</cp:revision>
  <dcterms:created xsi:type="dcterms:W3CDTF">2022-10-28T03:10:49Z</dcterms:created>
  <dcterms:modified xsi:type="dcterms:W3CDTF">2022-10-28T10:09:00Z</dcterms:modified>
</cp:coreProperties>
</file>