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  <p:sldId id="265" r:id="rId11"/>
    <p:sldId id="267" r:id="rId12"/>
    <p:sldId id="266" r:id="rId13"/>
    <p:sldId id="272" r:id="rId14"/>
    <p:sldId id="273" r:id="rId15"/>
    <p:sldId id="270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12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9B58-703A-D56F-56CF-FD109C0F9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A1378-3E09-62B8-F7C3-246A1BF7F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B0598-417C-4FF3-3581-4BC26D92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4869F-559A-7439-0725-DF5C938A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1DD5-0C59-8DCA-9EE3-8197580B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1902-1710-C50E-2CC9-2ACC68C8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C65D4-1D19-E183-9737-7C03CC962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7322-BA13-F174-DB39-7FD8DE5A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6308-6269-EA89-C4F1-F22DE27E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7F34-C9A9-7B8C-CFDF-9F322C28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6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6FDD1-DA11-C4A2-D47B-47BC90843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17CE3-172F-86C7-7CD5-8F64AB903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318E4-5D9F-8DE8-A02A-03D06793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7494-6AA5-92E4-32B4-F531E14B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462B-0F87-E8EC-2153-C4F952D6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2937-FD4E-5755-946E-AC797BE6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0C103-3660-A8ED-FAD5-E18D96589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2A1AD-DBD2-527E-FD92-3230F0BE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6F616-808B-B7DF-1C91-70F4FBF9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1DB72-9A3F-6EA1-A80C-E05AEF49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315C-779A-344D-16C0-55BCA8DC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A71A-2A0F-9B83-4663-8A4008D93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C5D7-0C76-FF29-BCB3-71002BBB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4CA5-BC42-DFF9-FCEF-C93341FC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FBEE-971F-226B-BD19-A9CC40F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904-2F33-718D-0E29-4285D3BA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03CE-D5E2-3718-295C-53F528A1A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89982-62FA-31BE-6F49-715CB93FB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A0043-D4CD-4874-D78E-2615DB2E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205EB-18FB-8586-A1E1-9858F276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B53FF-BD1D-8B3C-5C0F-74D7FFCA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0A8B-64DB-983C-0593-282FE503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B2DEA-3127-266E-7104-437502FC4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7BDE5-A327-D73C-3170-DBA21C33F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52CB1-3624-CEDD-951B-E6F354EAF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86C3B-9A77-7EAD-82FA-B0A7E564C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DB952-7EE9-C14F-20A8-5CD00B47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BC0D0-ED8B-4174-6545-DF2B22AB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5B6AA-4814-EDD3-8077-1C6BBAAA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40D1-1AAE-5C41-8B63-C5BF61EC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0B3F4-399D-B4E5-214E-F2A50547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C67D9-813C-16E7-9DEA-3D230D60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07D82-2CAE-229F-6A6F-3E0E4943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0CBED-7321-CB5C-C495-CA682568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AD3D8-1719-7945-8B4D-D2B3E0C2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1DAD0-0606-FABD-628B-400BFA4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9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AA11-7DF0-DEC0-F8DF-861454E2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B502-AF10-1213-C0A9-BFE4A69C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7AF8E-5DF2-3016-947D-C784B52F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5CFF6-E2EA-E3F1-01A3-A355FD6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45342-E6F1-99E3-56EF-2630C66D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39BAE-74C4-1DFF-AA13-5296AC13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9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3C8F-7C34-7CC1-AC8F-662D2D2C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E0D2E-D2A6-8288-26C9-BAB05CBB7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2B92F-D368-308F-B3F2-9CCC09FE1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1CF8E-EFAA-5765-8632-20EB5923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FF52E-E73F-A74D-6529-4EB0D921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05617-8696-161D-D1D5-163BE3F6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6A83B-BEB5-FF66-D02B-BEDA0B0D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20457-6ED3-FE6A-FCDE-02343301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201A-2F6B-3CE3-EA73-FE8B3CEF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7076-B2B4-48A3-9383-7E4A195E1AB0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B6A1-C75C-3900-2B0A-76618EDC6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E768-1F64-2DCB-076A-68A5B045F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5C50-DFC2-4015-9A17-DCEF0C5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11F09C-EE59-2A97-57F7-C4F9FC20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by size, month, and UV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C9B31BC-243E-DF58-E9BC-8CBD50311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870" y="1662386"/>
            <a:ext cx="54223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C2B7E-51F7-5F32-F47C-F6C2D6DC43C1}"/>
              </a:ext>
            </a:extLst>
          </p:cNvPr>
          <p:cNvSpPr txBox="1"/>
          <p:nvPr/>
        </p:nvSpPr>
        <p:spPr>
          <a:xfrm>
            <a:off x="8014996" y="2062064"/>
            <a:ext cx="34243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Altering 0.5% (square root transformed) versus (cells)^2 = Divisions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027F4-86FD-B7B7-2ECD-61CFDB91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4" y="1516621"/>
            <a:ext cx="7001166" cy="497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27FA8-ECFB-F434-352D-6EEB6153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66" y="725189"/>
            <a:ext cx="9364268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66B9D-26C9-F847-BF86-7CB62708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56" y="426460"/>
            <a:ext cx="9681287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4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60403-A5C3-D70B-9B77-14D61D44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56" y="426460"/>
            <a:ext cx="9681287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8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E101A-33C1-E0BB-06AF-04BE8771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075" y="725189"/>
            <a:ext cx="6937849" cy="5407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F59E3-EDF5-643F-ED85-F531D1CBE580}"/>
              </a:ext>
            </a:extLst>
          </p:cNvPr>
          <p:cNvSpPr txBox="1"/>
          <p:nvPr/>
        </p:nvSpPr>
        <p:spPr>
          <a:xfrm>
            <a:off x="8559290" y="2150162"/>
            <a:ext cx="18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 UV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CB8DA-DB67-C7DF-65B9-F0012145C6CA}"/>
              </a:ext>
            </a:extLst>
          </p:cNvPr>
          <p:cNvSpPr txBox="1"/>
          <p:nvPr/>
        </p:nvSpPr>
        <p:spPr>
          <a:xfrm>
            <a:off x="8559290" y="2521436"/>
            <a:ext cx="188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8FB15-54E2-4A22-E4D0-FFC2D533AD49}"/>
              </a:ext>
            </a:extLst>
          </p:cNvPr>
          <p:cNvSpPr txBox="1"/>
          <p:nvPr/>
        </p:nvSpPr>
        <p:spPr>
          <a:xfrm>
            <a:off x="8138569" y="171704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CED169B-8323-E951-EA48-4C05872FB083}"/>
              </a:ext>
            </a:extLst>
          </p:cNvPr>
          <p:cNvSpPr/>
          <p:nvPr/>
        </p:nvSpPr>
        <p:spPr>
          <a:xfrm>
            <a:off x="8420237" y="2597799"/>
            <a:ext cx="155448" cy="15077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F5E814E-4C42-A823-F925-4B51F4432E49}"/>
              </a:ext>
            </a:extLst>
          </p:cNvPr>
          <p:cNvSpPr/>
          <p:nvPr/>
        </p:nvSpPr>
        <p:spPr>
          <a:xfrm flipV="1">
            <a:off x="8412345" y="2225607"/>
            <a:ext cx="155448" cy="150779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869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A75BCE-7CA9-EF39-6408-98CA41D1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77" y="725189"/>
            <a:ext cx="7821846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3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CC74EA-564A-EC5A-8989-885063C2F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74" y="725189"/>
            <a:ext cx="7986452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5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21DEE8-DE9D-6F39-76DB-12D16EBDE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74" y="725189"/>
            <a:ext cx="7986452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3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CC4452-55B3-674D-E1EF-6FFDBCABC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62" y="724238"/>
            <a:ext cx="7990476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C741-5305-71A9-12B5-D44268C7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ANCOVA results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53DFEB-56FA-1611-F748-A28DF423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1" y="2164874"/>
            <a:ext cx="58864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4D6A901-DE8A-A54A-8CC1-F1BD66E0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88" y="3925530"/>
            <a:ext cx="565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F84FBB-78F6-F33C-1E1C-0A6FD2EC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3676"/>
              </p:ext>
            </p:extLst>
          </p:nvPr>
        </p:nvGraphicFramePr>
        <p:xfrm>
          <a:off x="618889" y="1939429"/>
          <a:ext cx="5002764" cy="1463040"/>
        </p:xfrm>
        <a:graphic>
          <a:graphicData uri="http://schemas.openxmlformats.org/drawingml/2006/table">
            <a:tbl>
              <a:tblPr/>
              <a:tblGrid>
                <a:gridCol w="2501382">
                  <a:extLst>
                    <a:ext uri="{9D8B030D-6E8A-4147-A177-3AD203B41FA5}">
                      <a16:colId xmlns:a16="http://schemas.microsoft.com/office/drawing/2014/main" val="3208621860"/>
                    </a:ext>
                  </a:extLst>
                </a:gridCol>
                <a:gridCol w="2501382">
                  <a:extLst>
                    <a:ext uri="{9D8B030D-6E8A-4147-A177-3AD203B41FA5}">
                      <a16:colId xmlns:a16="http://schemas.microsoft.com/office/drawing/2014/main" val="3075533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Dependent Variable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SQRALT005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515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00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Multiple 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0.573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941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Squared Multiple 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0.329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030038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35E63E15-706A-2295-150D-935095AE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8" y="3877607"/>
            <a:ext cx="554603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D14FC3C-A2F4-6A6C-A388-D61C9DF1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93711"/>
              </p:ext>
            </p:extLst>
          </p:nvPr>
        </p:nvGraphicFramePr>
        <p:xfrm>
          <a:off x="635452" y="4012305"/>
          <a:ext cx="4783455" cy="1737360"/>
        </p:xfrm>
        <a:graphic>
          <a:graphicData uri="http://schemas.openxmlformats.org/drawingml/2006/table">
            <a:tbl>
              <a:tblPr/>
              <a:tblGrid>
                <a:gridCol w="956691">
                  <a:extLst>
                    <a:ext uri="{9D8B030D-6E8A-4147-A177-3AD203B41FA5}">
                      <a16:colId xmlns:a16="http://schemas.microsoft.com/office/drawing/2014/main" val="372264473"/>
                    </a:ext>
                  </a:extLst>
                </a:gridCol>
                <a:gridCol w="956691">
                  <a:extLst>
                    <a:ext uri="{9D8B030D-6E8A-4147-A177-3AD203B41FA5}">
                      <a16:colId xmlns:a16="http://schemas.microsoft.com/office/drawing/2014/main" val="1101175225"/>
                    </a:ext>
                  </a:extLst>
                </a:gridCol>
                <a:gridCol w="956691">
                  <a:extLst>
                    <a:ext uri="{9D8B030D-6E8A-4147-A177-3AD203B41FA5}">
                      <a16:colId xmlns:a16="http://schemas.microsoft.com/office/drawing/2014/main" val="4214694156"/>
                    </a:ext>
                  </a:extLst>
                </a:gridCol>
                <a:gridCol w="956691">
                  <a:extLst>
                    <a:ext uri="{9D8B030D-6E8A-4147-A177-3AD203B41FA5}">
                      <a16:colId xmlns:a16="http://schemas.microsoft.com/office/drawing/2014/main" val="3160783509"/>
                    </a:ext>
                  </a:extLst>
                </a:gridCol>
                <a:gridCol w="956691">
                  <a:extLst>
                    <a:ext uri="{9D8B030D-6E8A-4147-A177-3AD203B41FA5}">
                      <a16:colId xmlns:a16="http://schemas.microsoft.com/office/drawing/2014/main" val="2454223327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Least Squares Means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2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Factor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LS Mean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Standard Error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69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UV$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No UV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2.303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0.411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19.000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725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UV$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UV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3.706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0.297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35.000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880515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F7AD35D4-1AA6-1544-418F-8A4A53A1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2" y="4012781"/>
            <a:ext cx="554603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9C3A5F-75E8-D89E-1D1A-514C49059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26131"/>
              </p:ext>
            </p:extLst>
          </p:nvPr>
        </p:nvGraphicFramePr>
        <p:xfrm>
          <a:off x="6220162" y="2071568"/>
          <a:ext cx="5264020" cy="3017520"/>
        </p:xfrm>
        <a:graphic>
          <a:graphicData uri="http://schemas.openxmlformats.org/drawingml/2006/table">
            <a:tbl>
              <a:tblPr/>
              <a:tblGrid>
                <a:gridCol w="1111898">
                  <a:extLst>
                    <a:ext uri="{9D8B030D-6E8A-4147-A177-3AD203B41FA5}">
                      <a16:colId xmlns:a16="http://schemas.microsoft.com/office/drawing/2014/main" val="636795786"/>
                    </a:ext>
                  </a:extLst>
                </a:gridCol>
                <a:gridCol w="839755">
                  <a:extLst>
                    <a:ext uri="{9D8B030D-6E8A-4147-A177-3AD203B41FA5}">
                      <a16:colId xmlns:a16="http://schemas.microsoft.com/office/drawing/2014/main" val="393271033"/>
                    </a:ext>
                  </a:extLst>
                </a:gridCol>
                <a:gridCol w="475861">
                  <a:extLst>
                    <a:ext uri="{9D8B030D-6E8A-4147-A177-3AD203B41FA5}">
                      <a16:colId xmlns:a16="http://schemas.microsoft.com/office/drawing/2014/main" val="76819426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278812288"/>
                    </a:ext>
                  </a:extLst>
                </a:gridCol>
                <a:gridCol w="727788">
                  <a:extLst>
                    <a:ext uri="{9D8B030D-6E8A-4147-A177-3AD203B41FA5}">
                      <a16:colId xmlns:a16="http://schemas.microsoft.com/office/drawing/2014/main" val="4197100580"/>
                    </a:ext>
                  </a:extLst>
                </a:gridCol>
                <a:gridCol w="998375">
                  <a:extLst>
                    <a:ext uri="{9D8B030D-6E8A-4147-A177-3AD203B41FA5}">
                      <a16:colId xmlns:a16="http://schemas.microsoft.com/office/drawing/2014/main" val="308969096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Analysis of Variance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38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Source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Type III SS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df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Mean Squares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F-Ratio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738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MONTH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15.706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15.706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5.796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0.020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842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UV$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21.790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21.790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8.041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0.007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0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LOG2VOLUME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6.541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6.541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2.414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0.127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7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Error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135.496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2.710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073060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9930A246-D37F-3810-CE78-9592512E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4053" y="2164398"/>
            <a:ext cx="6881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B5036-F70E-2CEB-4A6E-17B7190A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955" y="426460"/>
            <a:ext cx="8974090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1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354D9-FCCB-8056-F522-361B45A0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74" y="725189"/>
            <a:ext cx="7986452" cy="54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60D3BF7-DA17-3BBA-C430-68B6890B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05" y="426460"/>
            <a:ext cx="10028789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1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550DD-172F-6C8B-10CC-9093ADCE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725189"/>
            <a:ext cx="6950042" cy="540762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087E272-6F4B-3088-F0FB-DE8079205B31}"/>
              </a:ext>
            </a:extLst>
          </p:cNvPr>
          <p:cNvSpPr/>
          <p:nvPr/>
        </p:nvSpPr>
        <p:spPr>
          <a:xfrm>
            <a:off x="9931400" y="1574800"/>
            <a:ext cx="16510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F1ADF3-F54D-0E75-3E67-2B503C5CEE79}"/>
              </a:ext>
            </a:extLst>
          </p:cNvPr>
          <p:cNvSpPr/>
          <p:nvPr/>
        </p:nvSpPr>
        <p:spPr>
          <a:xfrm>
            <a:off x="9906000" y="1143000"/>
            <a:ext cx="165100" cy="1905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BC041E-BD12-068C-B68B-5C0253BE94A8}"/>
              </a:ext>
            </a:extLst>
          </p:cNvPr>
          <p:cNvSpPr/>
          <p:nvPr/>
        </p:nvSpPr>
        <p:spPr>
          <a:xfrm>
            <a:off x="10058400" y="3048000"/>
            <a:ext cx="1651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E95802-B9EC-4BD1-3E7A-9717558AAC6B}"/>
              </a:ext>
            </a:extLst>
          </p:cNvPr>
          <p:cNvSpPr/>
          <p:nvPr/>
        </p:nvSpPr>
        <p:spPr>
          <a:xfrm>
            <a:off x="10052050" y="2628900"/>
            <a:ext cx="177800" cy="190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E67C0-A925-36F2-F080-42471C4746CB}"/>
              </a:ext>
            </a:extLst>
          </p:cNvPr>
          <p:cNvSpPr txBox="1"/>
          <p:nvPr/>
        </p:nvSpPr>
        <p:spPr>
          <a:xfrm>
            <a:off x="9632950" y="685800"/>
            <a:ext cx="154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D7B00-9463-A0C2-EB8F-A894AFB11C18}"/>
              </a:ext>
            </a:extLst>
          </p:cNvPr>
          <p:cNvSpPr txBox="1"/>
          <p:nvPr/>
        </p:nvSpPr>
        <p:spPr>
          <a:xfrm>
            <a:off x="10121900" y="10414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 UV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665BD-34EC-D213-7498-D20E114D29B9}"/>
              </a:ext>
            </a:extLst>
          </p:cNvPr>
          <p:cNvSpPr txBox="1"/>
          <p:nvPr/>
        </p:nvSpPr>
        <p:spPr>
          <a:xfrm>
            <a:off x="10121900" y="14732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1E9A6-EE7B-7362-AC59-3A2978A7D831}"/>
              </a:ext>
            </a:extLst>
          </p:cNvPr>
          <p:cNvSpPr txBox="1"/>
          <p:nvPr/>
        </p:nvSpPr>
        <p:spPr>
          <a:xfrm>
            <a:off x="9632950" y="2184400"/>
            <a:ext cx="154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DC59FC-BD50-37AB-E9A1-523CD7E4A94F}"/>
              </a:ext>
            </a:extLst>
          </p:cNvPr>
          <p:cNvSpPr txBox="1"/>
          <p:nvPr/>
        </p:nvSpPr>
        <p:spPr>
          <a:xfrm>
            <a:off x="10274300" y="25400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86109-49CB-6FD6-4B56-D4E389B5E8A5}"/>
              </a:ext>
            </a:extLst>
          </p:cNvPr>
          <p:cNvSpPr txBox="1"/>
          <p:nvPr/>
        </p:nvSpPr>
        <p:spPr>
          <a:xfrm>
            <a:off x="10274300" y="2971800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9291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8BF033-1C5C-4455-7323-4A445D2FEE96}"/>
              </a:ext>
            </a:extLst>
          </p:cNvPr>
          <p:cNvSpPr/>
          <p:nvPr/>
        </p:nvSpPr>
        <p:spPr>
          <a:xfrm>
            <a:off x="9971426" y="1286726"/>
            <a:ext cx="141051" cy="15077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2C06E-2050-647B-C48F-B6D94BF1DE12}"/>
              </a:ext>
            </a:extLst>
          </p:cNvPr>
          <p:cNvSpPr/>
          <p:nvPr/>
        </p:nvSpPr>
        <p:spPr>
          <a:xfrm>
            <a:off x="9971426" y="1657999"/>
            <a:ext cx="141051" cy="1507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4B2A3D-7BB4-3D85-7F3D-A8B78321CF59}"/>
              </a:ext>
            </a:extLst>
          </p:cNvPr>
          <p:cNvSpPr/>
          <p:nvPr/>
        </p:nvSpPr>
        <p:spPr>
          <a:xfrm>
            <a:off x="9971426" y="2210854"/>
            <a:ext cx="141051" cy="150779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4191A5-709F-57CF-1BEA-2B54019FF97C}"/>
              </a:ext>
            </a:extLst>
          </p:cNvPr>
          <p:cNvSpPr/>
          <p:nvPr/>
        </p:nvSpPr>
        <p:spPr>
          <a:xfrm>
            <a:off x="9971426" y="2606448"/>
            <a:ext cx="141051" cy="15077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6738E-28B4-127C-20CD-3CE8AF5E09F2}"/>
              </a:ext>
            </a:extLst>
          </p:cNvPr>
          <p:cNvSpPr txBox="1"/>
          <p:nvPr/>
        </p:nvSpPr>
        <p:spPr>
          <a:xfrm>
            <a:off x="10115719" y="1210362"/>
            <a:ext cx="18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 UV,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58236-3268-F9EC-BFA0-C6BBDA3CD456}"/>
              </a:ext>
            </a:extLst>
          </p:cNvPr>
          <p:cNvSpPr txBox="1"/>
          <p:nvPr/>
        </p:nvSpPr>
        <p:spPr>
          <a:xfrm>
            <a:off x="10115719" y="1581636"/>
            <a:ext cx="188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UV,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585B8-DBC4-D119-3E56-3FEC8896293D}"/>
              </a:ext>
            </a:extLst>
          </p:cNvPr>
          <p:cNvSpPr txBox="1"/>
          <p:nvPr/>
        </p:nvSpPr>
        <p:spPr>
          <a:xfrm>
            <a:off x="10115718" y="2121518"/>
            <a:ext cx="18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 UV,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757CEB-732D-AC1D-0ECF-714175F889C0}"/>
              </a:ext>
            </a:extLst>
          </p:cNvPr>
          <p:cNvSpPr txBox="1"/>
          <p:nvPr/>
        </p:nvSpPr>
        <p:spPr>
          <a:xfrm>
            <a:off x="10115719" y="2541430"/>
            <a:ext cx="1739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UV,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CD7EA-3570-C37E-5A79-6684E6BAF953}"/>
              </a:ext>
            </a:extLst>
          </p:cNvPr>
          <p:cNvSpPr txBox="1"/>
          <p:nvPr/>
        </p:nvSpPr>
        <p:spPr>
          <a:xfrm>
            <a:off x="9694998" y="77724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Treatment, 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E92209-AEA8-1323-8862-5DA874D64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47" y="426460"/>
            <a:ext cx="8596105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7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92D32-4331-914A-9476-23F249F0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978" y="426460"/>
            <a:ext cx="10108044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07468-8FC6-C752-9D2A-5CF876A7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4" y="699789"/>
            <a:ext cx="7986452" cy="540762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2D237FE-B1D1-5E28-783A-0D1E7053981E}"/>
              </a:ext>
            </a:extLst>
          </p:cNvPr>
          <p:cNvSpPr/>
          <p:nvPr/>
        </p:nvSpPr>
        <p:spPr>
          <a:xfrm>
            <a:off x="8408078" y="1286726"/>
            <a:ext cx="155448" cy="15077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78456E-D4B3-9986-22CF-B68E13DAC309}"/>
              </a:ext>
            </a:extLst>
          </p:cNvPr>
          <p:cNvSpPr/>
          <p:nvPr/>
        </p:nvSpPr>
        <p:spPr>
          <a:xfrm>
            <a:off x="8408078" y="1657999"/>
            <a:ext cx="155448" cy="15077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FF04C3-A2E7-E43F-2665-20D487C03A7F}"/>
              </a:ext>
            </a:extLst>
          </p:cNvPr>
          <p:cNvSpPr txBox="1"/>
          <p:nvPr/>
        </p:nvSpPr>
        <p:spPr>
          <a:xfrm>
            <a:off x="8559290" y="1210362"/>
            <a:ext cx="1888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 UV,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4FB7CF-B3B6-B114-2B04-D6AF543EEFBC}"/>
              </a:ext>
            </a:extLst>
          </p:cNvPr>
          <p:cNvSpPr txBox="1"/>
          <p:nvPr/>
        </p:nvSpPr>
        <p:spPr>
          <a:xfrm>
            <a:off x="8559290" y="1581636"/>
            <a:ext cx="188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UV,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EB0CA-561B-706A-6164-B66F7FAB94FF}"/>
              </a:ext>
            </a:extLst>
          </p:cNvPr>
          <p:cNvSpPr txBox="1"/>
          <p:nvPr/>
        </p:nvSpPr>
        <p:spPr>
          <a:xfrm>
            <a:off x="8559289" y="2121518"/>
            <a:ext cx="188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 UV,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CEED34-648C-161E-2A62-E18502A2204A}"/>
              </a:ext>
            </a:extLst>
          </p:cNvPr>
          <p:cNvSpPr txBox="1"/>
          <p:nvPr/>
        </p:nvSpPr>
        <p:spPr>
          <a:xfrm>
            <a:off x="8559290" y="2541430"/>
            <a:ext cx="1739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UV, 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A7A61-79F4-8F3A-1B46-AD4D57F95362}"/>
              </a:ext>
            </a:extLst>
          </p:cNvPr>
          <p:cNvSpPr txBox="1"/>
          <p:nvPr/>
        </p:nvSpPr>
        <p:spPr>
          <a:xfrm>
            <a:off x="8138569" y="777240"/>
            <a:ext cx="216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Treatment, Month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96B863D-E131-C90E-2406-8D139E377149}"/>
              </a:ext>
            </a:extLst>
          </p:cNvPr>
          <p:cNvSpPr/>
          <p:nvPr/>
        </p:nvSpPr>
        <p:spPr>
          <a:xfrm>
            <a:off x="8408078" y="2228423"/>
            <a:ext cx="155448" cy="155448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DBE5872-BFC8-4425-7CF2-E167C216DA30}"/>
              </a:ext>
            </a:extLst>
          </p:cNvPr>
          <p:cNvSpPr/>
          <p:nvPr/>
        </p:nvSpPr>
        <p:spPr>
          <a:xfrm>
            <a:off x="8408078" y="2640557"/>
            <a:ext cx="155448" cy="1554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48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147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Mutations by size, month, and UV</vt:lpstr>
      <vt:lpstr>ANCOVA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Mutations by size, month, and UV</dc:title>
  <dc:creator>Brown, Joel S</dc:creator>
  <cp:lastModifiedBy>C Whelan</cp:lastModifiedBy>
  <cp:revision>24</cp:revision>
  <dcterms:created xsi:type="dcterms:W3CDTF">2022-11-16T02:12:24Z</dcterms:created>
  <dcterms:modified xsi:type="dcterms:W3CDTF">2022-12-07T18:57:16Z</dcterms:modified>
</cp:coreProperties>
</file>