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521C-3712-7C52-7145-019ABDFE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17B7-2219-9D59-0FD5-8F30F5B19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7B3C-B10D-D105-D270-51A0BA6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D595-B0CB-DEBF-72F9-97A55EF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7D9E-1140-7594-1E00-C466B54C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1FB-3D90-1964-9A6E-0E8EAC6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4E97-659A-6243-6782-2979CF0C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B388-7E67-02C5-981C-CE2E5CF7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B850-FD6B-AAB1-5E22-616D4555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AF24-75F7-0290-0A32-CB22E512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0E113-8C73-39ED-6935-74B11774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1D54-F193-57FE-B041-B076BF25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9ECD-F86F-2884-B960-6D58315A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AA30-F72C-526C-7CBF-C7C3D813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C9B8-23E6-EE72-32D9-572CB7F4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0EB3-7366-C5EB-C036-0E2FDEC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1653-0350-3ED7-751F-B5F26E19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282B-58AB-8392-F79D-E92FC520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2EBA-9F49-C4FE-F761-EF9BDE6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D1A8-04C6-EE64-BB03-71FC979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9ABF-1420-CE93-CD22-9A93F425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2662-AFCF-4EA6-7DB7-6D66EFEB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AF21-1EEA-8859-6AAF-11DB70CD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13D0-A35B-A13C-A909-8A6FD7DB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C679-5AEE-51C8-95F7-4471A32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FBFC-A01A-69AE-717F-7531EB2C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2305-285B-D413-75CC-5767BE1E0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657D0-BD7D-9E8E-6D2A-CEDEB8D8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09C8-1EC3-FD00-51CC-B0D218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3415-490F-EB9A-F671-C71484C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F74DF-10DD-6867-E5B7-E1E063E3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1980-CEB7-D981-0907-7A911BD7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A00C-B061-8461-B009-F5074B12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C7F4-2A38-CF11-2424-B13BFABB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7557-4D39-B428-6363-DBC28C3CF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5E958-365E-3D3F-4A98-70DC73B6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C680-C459-0C96-2542-E21361A3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EB1C0-F119-4E2B-5813-FD654F8C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BAB25-0671-85DE-F311-DD156CA1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0944-8120-8EC1-BF75-3AEBD701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A532-2D1A-F389-B984-258CC366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86D9-D489-20CB-F8C8-D8402ACE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2736-CEA5-45AC-C2EA-0CBF2219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497E5-84A0-D103-7A93-39B527D9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633A7-B654-DFD5-8131-EF5BFD17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43D4-3110-AAE5-C6E0-25AA682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9A-3B54-815F-6FB3-38A6A820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85A2-35CE-3B76-3689-BF4EB60A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27328-E9FF-2EDE-D4EE-FBB1A970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D93CB-7B1E-E2E2-7D9A-B0A77B1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E70F-EB35-2F30-76D3-C5804723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66937-C483-1BD0-26E0-EE8EBCD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09E-498B-AD77-BD17-65FE2F2F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D93B-2467-3096-E587-C2B5D2B49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47609-4994-F1FA-D6A7-F8C24540E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B0EC3-9996-2C64-8057-06E88EDC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C901-45B2-7DC0-1C4E-BFB4911D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CFD32-EEB1-0B25-B651-B36557E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D2B3-A593-EB6A-6A9C-2FD6BED1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BFAA-7367-936D-CD68-BE4CC37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BA-75D5-00ED-723D-C81F37749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0CF3-BFC0-43D9-8038-3B68E06FE8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301F-8B88-B8B8-0A66-E811768CA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699-D9A1-304A-6EDF-00822D32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6BFA-9FB4-4D2C-A5FE-EC456E5E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05574-DAC7-C081-48C0-1DC48866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Mutations versus hotspots</a:t>
            </a:r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FD4A1ED8-A595-A84D-FCDB-7D240960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76" y="2028824"/>
            <a:ext cx="529178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raph">
            <a:extLst>
              <a:ext uri="{FF2B5EF4-FFF2-40B4-BE49-F238E27FC236}">
                <a16:creationId xmlns:a16="http://schemas.microsoft.com/office/drawing/2014/main" id="{72B9F491-A32C-D144-61E5-B893E277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983"/>
            <a:ext cx="5048250" cy="41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4BDF5-FCC0-E5C6-7BDC-593F9ACC4D6F}"/>
              </a:ext>
            </a:extLst>
          </p:cNvPr>
          <p:cNvSpPr txBox="1"/>
          <p:nvPr/>
        </p:nvSpPr>
        <p:spPr>
          <a:xfrm>
            <a:off x="2527430" y="6000749"/>
            <a:ext cx="12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UV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35F8C-C13B-4385-B4B8-283F01037F59}"/>
              </a:ext>
            </a:extLst>
          </p:cNvPr>
          <p:cNvSpPr txBox="1"/>
          <p:nvPr/>
        </p:nvSpPr>
        <p:spPr>
          <a:xfrm>
            <a:off x="8172450" y="6154219"/>
            <a:ext cx="122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UV</a:t>
            </a:r>
          </a:p>
        </p:txBody>
      </p:sp>
    </p:spTree>
    <p:extLst>
      <p:ext uri="{BB962C8B-B14F-4D97-AF65-F5344CB8AC3E}">
        <p14:creationId xmlns:p14="http://schemas.microsoft.com/office/powerpoint/2010/main" val="3868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71CD-632C-1903-4F30-DD5D7E81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-- ANCOVA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9D776-F270-896F-F464-D04250D8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0332"/>
              </p:ext>
            </p:extLst>
          </p:nvPr>
        </p:nvGraphicFramePr>
        <p:xfrm>
          <a:off x="456423" y="1424596"/>
          <a:ext cx="3182517" cy="1646666"/>
        </p:xfrm>
        <a:graphic>
          <a:graphicData uri="http://schemas.openxmlformats.org/drawingml/2006/table">
            <a:tbl>
              <a:tblPr/>
              <a:tblGrid>
                <a:gridCol w="1060839">
                  <a:extLst>
                    <a:ext uri="{9D8B030D-6E8A-4147-A177-3AD203B41FA5}">
                      <a16:colId xmlns:a16="http://schemas.microsoft.com/office/drawing/2014/main" val="654524682"/>
                    </a:ext>
                  </a:extLst>
                </a:gridCol>
                <a:gridCol w="1060839">
                  <a:extLst>
                    <a:ext uri="{9D8B030D-6E8A-4147-A177-3AD203B41FA5}">
                      <a16:colId xmlns:a16="http://schemas.microsoft.com/office/drawing/2014/main" val="708344688"/>
                    </a:ext>
                  </a:extLst>
                </a:gridCol>
                <a:gridCol w="1060839">
                  <a:extLst>
                    <a:ext uri="{9D8B030D-6E8A-4147-A177-3AD203B41FA5}">
                      <a16:colId xmlns:a16="http://schemas.microsoft.com/office/drawing/2014/main" val="2570113166"/>
                    </a:ext>
                  </a:extLst>
                </a:gridCol>
              </a:tblGrid>
              <a:tr h="3659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Variables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Levels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7623"/>
                  </a:ext>
                </a:extLst>
              </a:tr>
              <a:tr h="64037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 (2 levels)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0412"/>
                  </a:ext>
                </a:extLst>
              </a:tr>
              <a:tr h="64037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UV$ (1 levels)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172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3ED7D3-2B88-591F-55E5-F8C96DECD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52839"/>
              </p:ext>
            </p:extLst>
          </p:nvPr>
        </p:nvGraphicFramePr>
        <p:xfrm>
          <a:off x="4449147" y="478472"/>
          <a:ext cx="7428722" cy="1463040"/>
        </p:xfrm>
        <a:graphic>
          <a:graphicData uri="http://schemas.openxmlformats.org/drawingml/2006/table">
            <a:tbl>
              <a:tblPr/>
              <a:tblGrid>
                <a:gridCol w="3714361">
                  <a:extLst>
                    <a:ext uri="{9D8B030D-6E8A-4147-A177-3AD203B41FA5}">
                      <a16:colId xmlns:a16="http://schemas.microsoft.com/office/drawing/2014/main" val="1956370363"/>
                    </a:ext>
                  </a:extLst>
                </a:gridCol>
                <a:gridCol w="3714361">
                  <a:extLst>
                    <a:ext uri="{9D8B030D-6E8A-4147-A177-3AD203B41FA5}">
                      <a16:colId xmlns:a16="http://schemas.microsoft.com/office/drawing/2014/main" val="2866860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Dependent Variable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29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2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0.595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00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Squared 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0.354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261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9A5048-B7B0-D194-7505-6DA6C3B6A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62551"/>
              </p:ext>
            </p:extLst>
          </p:nvPr>
        </p:nvGraphicFramePr>
        <p:xfrm>
          <a:off x="4844144" y="2247929"/>
          <a:ext cx="7033725" cy="1828800"/>
        </p:xfrm>
        <a:graphic>
          <a:graphicData uri="http://schemas.openxmlformats.org/drawingml/2006/table">
            <a:tbl>
              <a:tblPr/>
              <a:tblGrid>
                <a:gridCol w="2344575">
                  <a:extLst>
                    <a:ext uri="{9D8B030D-6E8A-4147-A177-3AD203B41FA5}">
                      <a16:colId xmlns:a16="http://schemas.microsoft.com/office/drawing/2014/main" val="3592708170"/>
                    </a:ext>
                  </a:extLst>
                </a:gridCol>
                <a:gridCol w="2344575">
                  <a:extLst>
                    <a:ext uri="{9D8B030D-6E8A-4147-A177-3AD203B41FA5}">
                      <a16:colId xmlns:a16="http://schemas.microsoft.com/office/drawing/2014/main" val="2784881822"/>
                    </a:ext>
                  </a:extLst>
                </a:gridCol>
                <a:gridCol w="2344575">
                  <a:extLst>
                    <a:ext uri="{9D8B030D-6E8A-4147-A177-3AD203B41FA5}">
                      <a16:colId xmlns:a16="http://schemas.microsoft.com/office/drawing/2014/main" val="3770326257"/>
                    </a:ext>
                  </a:extLst>
                </a:gridCol>
              </a:tblGrid>
              <a:tr h="247938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Estimates of Effects B = (X'X)-1X'Y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33063"/>
                  </a:ext>
                </a:extLst>
              </a:tr>
              <a:tr h="24793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502628"/>
                  </a:ext>
                </a:extLst>
              </a:tr>
              <a:tr h="24793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CONSTANT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2.976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884299"/>
                  </a:ext>
                </a:extLst>
              </a:tr>
              <a:tr h="24793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-0.895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433785"/>
                  </a:ext>
                </a:extLst>
              </a:tr>
              <a:tr h="24793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HOTSPOTS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0.496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166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6FF0D4-98AB-B051-B490-B90C2C6A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91643"/>
              </p:ext>
            </p:extLst>
          </p:nvPr>
        </p:nvGraphicFramePr>
        <p:xfrm>
          <a:off x="653142" y="4276408"/>
          <a:ext cx="8834538" cy="2103120"/>
        </p:xfrm>
        <a:graphic>
          <a:graphicData uri="http://schemas.openxmlformats.org/drawingml/2006/table">
            <a:tbl>
              <a:tblPr/>
              <a:tblGrid>
                <a:gridCol w="1472423">
                  <a:extLst>
                    <a:ext uri="{9D8B030D-6E8A-4147-A177-3AD203B41FA5}">
                      <a16:colId xmlns:a16="http://schemas.microsoft.com/office/drawing/2014/main" val="3175626547"/>
                    </a:ext>
                  </a:extLst>
                </a:gridCol>
                <a:gridCol w="1472423">
                  <a:extLst>
                    <a:ext uri="{9D8B030D-6E8A-4147-A177-3AD203B41FA5}">
                      <a16:colId xmlns:a16="http://schemas.microsoft.com/office/drawing/2014/main" val="675385699"/>
                    </a:ext>
                  </a:extLst>
                </a:gridCol>
                <a:gridCol w="1472423">
                  <a:extLst>
                    <a:ext uri="{9D8B030D-6E8A-4147-A177-3AD203B41FA5}">
                      <a16:colId xmlns:a16="http://schemas.microsoft.com/office/drawing/2014/main" val="3320564257"/>
                    </a:ext>
                  </a:extLst>
                </a:gridCol>
                <a:gridCol w="1472423">
                  <a:extLst>
                    <a:ext uri="{9D8B030D-6E8A-4147-A177-3AD203B41FA5}">
                      <a16:colId xmlns:a16="http://schemas.microsoft.com/office/drawing/2014/main" val="4274358573"/>
                    </a:ext>
                  </a:extLst>
                </a:gridCol>
                <a:gridCol w="1472423">
                  <a:extLst>
                    <a:ext uri="{9D8B030D-6E8A-4147-A177-3AD203B41FA5}">
                      <a16:colId xmlns:a16="http://schemas.microsoft.com/office/drawing/2014/main" val="1479074897"/>
                    </a:ext>
                  </a:extLst>
                </a:gridCol>
                <a:gridCol w="1472423">
                  <a:extLst>
                    <a:ext uri="{9D8B030D-6E8A-4147-A177-3AD203B41FA5}">
                      <a16:colId xmlns:a16="http://schemas.microsoft.com/office/drawing/2014/main" val="461049352"/>
                    </a:ext>
                  </a:extLst>
                </a:gridCol>
              </a:tblGrid>
              <a:tr h="201849">
                <a:tc gridSpan="6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Analysis of Variance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63111"/>
                  </a:ext>
                </a:extLst>
              </a:tr>
              <a:tr h="20184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III SS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Mean Squares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F-Ratio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946184"/>
                  </a:ext>
                </a:extLst>
              </a:tr>
              <a:tr h="20184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25.047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25.047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8.268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657762"/>
                  </a:ext>
                </a:extLst>
              </a:tr>
              <a:tr h="20184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HOTSPOTS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32.884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32.884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10.855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48791"/>
                  </a:ext>
                </a:extLst>
              </a:tr>
              <a:tr h="20184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96.941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3.029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98226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C7300E9-F96F-B89C-9B14-4F3930C0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3" y="4916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C6A5-1850-77F5-9A8D-9873F74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No-UV ANCVOA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1C9B52-82AB-017C-A682-74708FBEB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94557"/>
              </p:ext>
            </p:extLst>
          </p:nvPr>
        </p:nvGraphicFramePr>
        <p:xfrm>
          <a:off x="1040342" y="1458210"/>
          <a:ext cx="3578310" cy="1645920"/>
        </p:xfrm>
        <a:graphic>
          <a:graphicData uri="http://schemas.openxmlformats.org/drawingml/2006/table">
            <a:tbl>
              <a:tblPr/>
              <a:tblGrid>
                <a:gridCol w="1192770">
                  <a:extLst>
                    <a:ext uri="{9D8B030D-6E8A-4147-A177-3AD203B41FA5}">
                      <a16:colId xmlns:a16="http://schemas.microsoft.com/office/drawing/2014/main" val="272271330"/>
                    </a:ext>
                  </a:extLst>
                </a:gridCol>
                <a:gridCol w="1192770">
                  <a:extLst>
                    <a:ext uri="{9D8B030D-6E8A-4147-A177-3AD203B41FA5}">
                      <a16:colId xmlns:a16="http://schemas.microsoft.com/office/drawing/2014/main" val="2140300101"/>
                    </a:ext>
                  </a:extLst>
                </a:gridCol>
                <a:gridCol w="1192770">
                  <a:extLst>
                    <a:ext uri="{9D8B030D-6E8A-4147-A177-3AD203B41FA5}">
                      <a16:colId xmlns:a16="http://schemas.microsoft.com/office/drawing/2014/main" val="3102365000"/>
                    </a:ext>
                  </a:extLst>
                </a:gridCol>
              </a:tblGrid>
              <a:tr h="1398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Variables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Levels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25164"/>
                  </a:ext>
                </a:extLst>
              </a:tr>
              <a:tr h="2447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 (2 levels)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433785"/>
                  </a:ext>
                </a:extLst>
              </a:tr>
              <a:tr h="1398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UV$ (1 levels)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 UV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3508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49AA8A-88B1-8B9A-D57E-A70698B3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96669"/>
              </p:ext>
            </p:extLst>
          </p:nvPr>
        </p:nvGraphicFramePr>
        <p:xfrm>
          <a:off x="5150498" y="2673162"/>
          <a:ext cx="6874318" cy="1463040"/>
        </p:xfrm>
        <a:graphic>
          <a:graphicData uri="http://schemas.openxmlformats.org/drawingml/2006/table">
            <a:tbl>
              <a:tblPr/>
              <a:tblGrid>
                <a:gridCol w="3437159">
                  <a:extLst>
                    <a:ext uri="{9D8B030D-6E8A-4147-A177-3AD203B41FA5}">
                      <a16:colId xmlns:a16="http://schemas.microsoft.com/office/drawing/2014/main" val="3963959951"/>
                    </a:ext>
                  </a:extLst>
                </a:gridCol>
                <a:gridCol w="3437159">
                  <a:extLst>
                    <a:ext uri="{9D8B030D-6E8A-4147-A177-3AD203B41FA5}">
                      <a16:colId xmlns:a16="http://schemas.microsoft.com/office/drawing/2014/main" val="3538763789"/>
                    </a:ext>
                  </a:extLst>
                </a:gridCol>
              </a:tblGrid>
              <a:tr h="1962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Dependent Variable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8948"/>
                  </a:ext>
                </a:extLst>
              </a:tr>
              <a:tr h="19629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426552"/>
                  </a:ext>
                </a:extLst>
              </a:tr>
              <a:tr h="1962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0.446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3035"/>
                  </a:ext>
                </a:extLst>
              </a:tr>
              <a:tr h="19629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Squared 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0.199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3959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86F72-41F0-7A0C-4F48-E97FBFE2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7160"/>
              </p:ext>
            </p:extLst>
          </p:nvPr>
        </p:nvGraphicFramePr>
        <p:xfrm>
          <a:off x="5990232" y="278921"/>
          <a:ext cx="5808327" cy="1828800"/>
        </p:xfrm>
        <a:graphic>
          <a:graphicData uri="http://schemas.openxmlformats.org/drawingml/2006/table">
            <a:tbl>
              <a:tblPr/>
              <a:tblGrid>
                <a:gridCol w="1936109">
                  <a:extLst>
                    <a:ext uri="{9D8B030D-6E8A-4147-A177-3AD203B41FA5}">
                      <a16:colId xmlns:a16="http://schemas.microsoft.com/office/drawing/2014/main" val="4014508699"/>
                    </a:ext>
                  </a:extLst>
                </a:gridCol>
                <a:gridCol w="1936109">
                  <a:extLst>
                    <a:ext uri="{9D8B030D-6E8A-4147-A177-3AD203B41FA5}">
                      <a16:colId xmlns:a16="http://schemas.microsoft.com/office/drawing/2014/main" val="1038006569"/>
                    </a:ext>
                  </a:extLst>
                </a:gridCol>
                <a:gridCol w="1936109">
                  <a:extLst>
                    <a:ext uri="{9D8B030D-6E8A-4147-A177-3AD203B41FA5}">
                      <a16:colId xmlns:a16="http://schemas.microsoft.com/office/drawing/2014/main" val="1571484771"/>
                    </a:ext>
                  </a:extLst>
                </a:gridCol>
              </a:tblGrid>
              <a:tr h="186863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Estimates of Effects B = (X'X)-1X'Y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69965"/>
                  </a:ext>
                </a:extLst>
              </a:tr>
              <a:tr h="1868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87070"/>
                  </a:ext>
                </a:extLst>
              </a:tr>
              <a:tr h="1868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CONSTANT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2.246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68490"/>
                  </a:ext>
                </a:extLst>
              </a:tr>
              <a:tr h="18686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-0.432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26541"/>
                  </a:ext>
                </a:extLst>
              </a:tr>
              <a:tr h="18686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HOTSPOTS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-0.236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16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AD8E78-045D-14EA-A95D-34C9DA47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00312"/>
              </p:ext>
            </p:extLst>
          </p:nvPr>
        </p:nvGraphicFramePr>
        <p:xfrm>
          <a:off x="1133715" y="4348230"/>
          <a:ext cx="8080308" cy="2103120"/>
        </p:xfrm>
        <a:graphic>
          <a:graphicData uri="http://schemas.openxmlformats.org/drawingml/2006/table">
            <a:tbl>
              <a:tblPr/>
              <a:tblGrid>
                <a:gridCol w="1346718">
                  <a:extLst>
                    <a:ext uri="{9D8B030D-6E8A-4147-A177-3AD203B41FA5}">
                      <a16:colId xmlns:a16="http://schemas.microsoft.com/office/drawing/2014/main" val="4141510500"/>
                    </a:ext>
                  </a:extLst>
                </a:gridCol>
                <a:gridCol w="1346718">
                  <a:extLst>
                    <a:ext uri="{9D8B030D-6E8A-4147-A177-3AD203B41FA5}">
                      <a16:colId xmlns:a16="http://schemas.microsoft.com/office/drawing/2014/main" val="1913376101"/>
                    </a:ext>
                  </a:extLst>
                </a:gridCol>
                <a:gridCol w="1346718">
                  <a:extLst>
                    <a:ext uri="{9D8B030D-6E8A-4147-A177-3AD203B41FA5}">
                      <a16:colId xmlns:a16="http://schemas.microsoft.com/office/drawing/2014/main" val="596892307"/>
                    </a:ext>
                  </a:extLst>
                </a:gridCol>
                <a:gridCol w="1346718">
                  <a:extLst>
                    <a:ext uri="{9D8B030D-6E8A-4147-A177-3AD203B41FA5}">
                      <a16:colId xmlns:a16="http://schemas.microsoft.com/office/drawing/2014/main" val="3869656096"/>
                    </a:ext>
                  </a:extLst>
                </a:gridCol>
                <a:gridCol w="1346718">
                  <a:extLst>
                    <a:ext uri="{9D8B030D-6E8A-4147-A177-3AD203B41FA5}">
                      <a16:colId xmlns:a16="http://schemas.microsoft.com/office/drawing/2014/main" val="11363823"/>
                    </a:ext>
                  </a:extLst>
                </a:gridCol>
                <a:gridCol w="1346718">
                  <a:extLst>
                    <a:ext uri="{9D8B030D-6E8A-4147-A177-3AD203B41FA5}">
                      <a16:colId xmlns:a16="http://schemas.microsoft.com/office/drawing/2014/main" val="1553302944"/>
                    </a:ext>
                  </a:extLst>
                </a:gridCol>
              </a:tblGrid>
              <a:tr h="314669">
                <a:tc gridSpan="6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Analysis of Variance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45920"/>
                  </a:ext>
                </a:extLst>
              </a:tr>
              <a:tr h="314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III SS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Mean Squares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F-Ratio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993889"/>
                  </a:ext>
                </a:extLst>
              </a:tr>
              <a:tr h="314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2.077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2.077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3.564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0.077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5120"/>
                  </a:ext>
                </a:extLst>
              </a:tr>
              <a:tr h="314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HOTSPOTS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0.907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0.907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1.556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0.230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90141"/>
                  </a:ext>
                </a:extLst>
              </a:tr>
              <a:tr h="314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9.324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0.583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19207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07D750C-FFC4-3924-4DB4-D1645DFA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15" y="4014795"/>
            <a:ext cx="1066484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813E4-222E-C105-9AB5-2624650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EE42-72FE-B085-E03C-AD3649A3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hotspots, mutation burden and size</a:t>
            </a:r>
          </a:p>
          <a:p>
            <a:r>
              <a:rPr lang="en-US" dirty="0"/>
              <a:t>Structured equation analysis?</a:t>
            </a:r>
          </a:p>
          <a:p>
            <a:r>
              <a:rPr lang="en-US" dirty="0"/>
              <a:t>Size can drive hotspots and mutation burden</a:t>
            </a:r>
          </a:p>
          <a:p>
            <a:r>
              <a:rPr lang="en-US" dirty="0"/>
              <a:t>Chicken and egg: hotspots versus mutations?</a:t>
            </a:r>
          </a:p>
        </p:txBody>
      </p:sp>
    </p:spTree>
    <p:extLst>
      <p:ext uri="{BB962C8B-B14F-4D97-AF65-F5344CB8AC3E}">
        <p14:creationId xmlns:p14="http://schemas.microsoft.com/office/powerpoint/2010/main" val="163854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72A63-715D-82DC-2A05-16A5C78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Hotspots, Size, Mutations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0046A-90F1-BB0B-67C3-0F083446A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04147"/>
              </p:ext>
            </p:extLst>
          </p:nvPr>
        </p:nvGraphicFramePr>
        <p:xfrm>
          <a:off x="6096000" y="4914097"/>
          <a:ext cx="5257800" cy="10972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8059329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85014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269375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Means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9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LOG2VOLUME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HOTSPOTS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1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21.738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3.601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1.829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930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7EDC88-A0FD-F33F-295C-5359D420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48066"/>
              </p:ext>
            </p:extLst>
          </p:nvPr>
        </p:nvGraphicFramePr>
        <p:xfrm>
          <a:off x="6447452" y="1595208"/>
          <a:ext cx="4377712" cy="2926080"/>
        </p:xfrm>
        <a:graphic>
          <a:graphicData uri="http://schemas.openxmlformats.org/drawingml/2006/table">
            <a:tbl>
              <a:tblPr/>
              <a:tblGrid>
                <a:gridCol w="1094428">
                  <a:extLst>
                    <a:ext uri="{9D8B030D-6E8A-4147-A177-3AD203B41FA5}">
                      <a16:colId xmlns:a16="http://schemas.microsoft.com/office/drawing/2014/main" val="782802333"/>
                    </a:ext>
                  </a:extLst>
                </a:gridCol>
                <a:gridCol w="1094428">
                  <a:extLst>
                    <a:ext uri="{9D8B030D-6E8A-4147-A177-3AD203B41FA5}">
                      <a16:colId xmlns:a16="http://schemas.microsoft.com/office/drawing/2014/main" val="821021958"/>
                    </a:ext>
                  </a:extLst>
                </a:gridCol>
                <a:gridCol w="1094428">
                  <a:extLst>
                    <a:ext uri="{9D8B030D-6E8A-4147-A177-3AD203B41FA5}">
                      <a16:colId xmlns:a16="http://schemas.microsoft.com/office/drawing/2014/main" val="952955287"/>
                    </a:ext>
                  </a:extLst>
                </a:gridCol>
                <a:gridCol w="1094428">
                  <a:extLst>
                    <a:ext uri="{9D8B030D-6E8A-4147-A177-3AD203B41FA5}">
                      <a16:colId xmlns:a16="http://schemas.microsoft.com/office/drawing/2014/main" val="2113624343"/>
                    </a:ext>
                  </a:extLst>
                </a:gridCol>
              </a:tblGrid>
              <a:tr h="284993">
                <a:tc gridSpan="4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Pearson Correlation Matrix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546"/>
                  </a:ext>
                </a:extLst>
              </a:tr>
              <a:tr h="49873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LOG2VOLUME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HOTSPOTS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59887"/>
                  </a:ext>
                </a:extLst>
              </a:tr>
              <a:tr h="49873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LOG2VOLUME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42408"/>
                  </a:ext>
                </a:extLst>
              </a:tr>
              <a:tr h="28499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0.297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733910"/>
                  </a:ext>
                </a:extLst>
              </a:tr>
              <a:tr h="28499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HOTSPOTS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0.348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0.433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60683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AC0391F6-8355-BAE6-9727-65F2AEAE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204" y="1236018"/>
            <a:ext cx="66478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Graph">
            <a:extLst>
              <a:ext uri="{FF2B5EF4-FFF2-40B4-BE49-F238E27FC236}">
                <a16:creationId xmlns:a16="http://schemas.microsoft.com/office/drawing/2014/main" id="{1385C69C-EEE6-6BA1-1210-68285142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41" y="1757538"/>
            <a:ext cx="3965996" cy="458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4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244</Words>
  <Application>Microsoft Office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Normalized Mutations versus hotspots</vt:lpstr>
      <vt:lpstr>UV -- ANCOVA</vt:lpstr>
      <vt:lpstr>No-UV ANCVOA</vt:lpstr>
      <vt:lpstr>Issues</vt:lpstr>
      <vt:lpstr>Correlation Matrix: Hotspots, Size, 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Mutations versus hotspots</dc:title>
  <dc:creator>Brown, Joel S</dc:creator>
  <cp:lastModifiedBy>C Whelan</cp:lastModifiedBy>
  <cp:revision>4</cp:revision>
  <dcterms:created xsi:type="dcterms:W3CDTF">2023-01-31T02:59:31Z</dcterms:created>
  <dcterms:modified xsi:type="dcterms:W3CDTF">2023-02-02T19:33:26Z</dcterms:modified>
</cp:coreProperties>
</file>