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8D99-ABB4-4956-A86A-100CBB08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BBD84-27BB-42DF-A361-DAB1CFA01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51AF-1260-4103-AB48-221E11D4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727B-EACE-4645-B3BC-C8E027FA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2C46-8422-4807-BE37-B782560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9836-DF5D-4FD6-9B31-A20B9070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7CCA8-1E44-413F-9EAF-04D67961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0A38-941D-43FC-A5B3-D6989804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DD09-DE9A-4DEE-935E-7E4CA14F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8235-A82B-4398-88DA-FF10A8D3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59D86-44C4-423F-9539-2A9A0CAA7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3CD47-FC26-4907-B19A-ECDDAE9B4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9C11-754B-4FAA-80EF-B5908444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AB17-F0F8-4751-97C4-1D762233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EE69-EAB4-4309-9108-2643790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D501-AE0A-476F-9C60-FC682D7F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8F27-0FE3-436E-B235-E2E8F438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7596-827B-46FA-BBFD-9E7BDA47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AB37-A5EE-41C7-AD93-6E040C22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B40A-BF91-4B6F-9B40-BB661EA7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CBF7-A444-4D70-AC33-D37D646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1F16-32DF-4752-8FF2-0ACA950A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D1DA-B100-4829-9E42-9272A7B5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51E7-966B-446F-A8A0-898FE555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D876-C0D4-4499-AA44-F405355B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1F8D-26FF-4903-B2C6-2097F77E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7F6-C233-44E1-B9F5-C54FD0A3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C4C45-35C1-46DD-9E6B-B9BD1986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77A1E-E57C-459C-B53D-4477E43D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E10B4-F9FE-46D6-B5D5-3D215E26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00385-BCEE-43E0-8576-DBB0431B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C95B-23C8-437C-9679-F79AAF23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0C59-9139-4495-8613-FA1880D8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7461C-B330-4134-91C3-A96E2CD8C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29D1-84DF-46D8-B908-1E031C9E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B25EA-41AC-4A27-AA9B-4E6875F9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D1691-7453-4E06-9B16-B48063CE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2319-20EC-4BCF-8625-6C3C03BF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78094-4D59-45D9-99D1-01F1244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4170-6384-4590-9F51-95227CF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DC53B-9C35-452C-B99F-3181EAD7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A1F13-89B5-40B4-9DDE-EA22811A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85371-A7BC-4570-B855-140F9FB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A37E1-B14F-4DFD-A430-B679648F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38CC-4B7B-457D-A4FF-FD02324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29DF-2696-4537-8D7D-1AF3D09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D38C-D8EA-4936-93C9-77D9D4B2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92B9-FD80-484A-AAEF-39EE9837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48677-56D4-4E66-AF18-506B55758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BA499-D6CE-4414-BF00-93941719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1CD5-01F9-41B6-89E0-70C09C27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7B3D5-B102-430B-BA8D-E4042525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448A-E5E1-447A-81DB-3E6D54A9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FE637-24E6-442A-BA5E-63B945CF8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8DAE-9EFD-480F-AB8C-2763EEE34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12F44-A267-4E8C-9C36-06030B98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3146E-F841-4CF5-A816-42F1E590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DF6F9-E4F7-46C3-A582-F18F73E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9137D-5A69-4233-B322-B5FBC9B4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ABEC-E348-4648-9E16-4F8D9F84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0299-567F-4E68-913B-94E8035E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226E-6A1A-46EC-A168-A72DD4661B5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86B4B-D471-427F-A227-7EF0906B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CDF4-D262-405D-A0C3-C02180C41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320E-C571-4262-885D-23700097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8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5784-A7EC-4F45-BC1B-F79B96E77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75" y="167780"/>
            <a:ext cx="9144000" cy="4697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 study and 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FACS&amp;genomics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CD958D-DDA6-4ACD-8315-A856CF944EE9}"/>
              </a:ext>
            </a:extLst>
          </p:cNvPr>
          <p:cNvGrpSpPr/>
          <p:nvPr/>
        </p:nvGrpSpPr>
        <p:grpSpPr>
          <a:xfrm>
            <a:off x="135250" y="868378"/>
            <a:ext cx="2801866" cy="3238062"/>
            <a:chOff x="546929" y="792967"/>
            <a:chExt cx="3127763" cy="323806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16484D8-FD88-4445-B9D6-466ECD9E7631}"/>
                </a:ext>
              </a:extLst>
            </p:cNvPr>
            <p:cNvSpPr txBox="1">
              <a:spLocks/>
            </p:cNvSpPr>
            <p:nvPr/>
          </p:nvSpPr>
          <p:spPr>
            <a:xfrm>
              <a:off x="546929" y="792967"/>
              <a:ext cx="3058232" cy="4697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rgbClr val="0070C0"/>
                  </a:solidFill>
                </a:rPr>
                <a:t>Trial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E2857D-E5D3-41E9-AF2C-0B4CE1953D3E}"/>
                </a:ext>
              </a:extLst>
            </p:cNvPr>
            <p:cNvSpPr txBox="1"/>
            <p:nvPr/>
          </p:nvSpPr>
          <p:spPr>
            <a:xfrm>
              <a:off x="581114" y="1353373"/>
              <a:ext cx="309357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1 (Diclofenac 0-60)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Deceased due to diclofenac toxicity (3% gel) 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2 (</a:t>
              </a:r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MEKi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0-60)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 mice (882, 666; +/-)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3 (Diclofenac 60-120)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 mice (25, 172, 56; +/-)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4 (</a:t>
              </a:r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MEKi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60-120)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 mice (58, 59; +/-)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66CF67-977A-4459-AA0D-3670876CFD1E}"/>
              </a:ext>
            </a:extLst>
          </p:cNvPr>
          <p:cNvGrpSpPr/>
          <p:nvPr/>
        </p:nvGrpSpPr>
        <p:grpSpPr>
          <a:xfrm>
            <a:off x="2426367" y="873078"/>
            <a:ext cx="5401189" cy="3362883"/>
            <a:chOff x="63375" y="905857"/>
            <a:chExt cx="3670933" cy="3362883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4BD26633-09ED-4A5B-A656-C1A063B02759}"/>
                </a:ext>
              </a:extLst>
            </p:cNvPr>
            <p:cNvSpPr txBox="1">
              <a:spLocks/>
            </p:cNvSpPr>
            <p:nvPr/>
          </p:nvSpPr>
          <p:spPr>
            <a:xfrm>
              <a:off x="63375" y="905857"/>
              <a:ext cx="3093578" cy="4697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rgbClr val="0070C0"/>
                  </a:solidFill>
                </a:rPr>
                <a:t>Full cohort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284086-99EC-4339-A74E-4230054D023A}"/>
                </a:ext>
              </a:extLst>
            </p:cNvPr>
            <p:cNvSpPr txBox="1"/>
            <p:nvPr/>
          </p:nvSpPr>
          <p:spPr>
            <a:xfrm>
              <a:off x="640730" y="1375640"/>
              <a:ext cx="3093578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1 (Diclofenac 0-60)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 mice,1% diclofenac gel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(449, 472, 475, 441, 470, 473; 3+/-, 3+/+)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2 (</a:t>
              </a:r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MEKi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0-60)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 mice (495, 496, 498, 490, 492, 494; 3+/-, 3+/+) 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3 (Diclofenac 60-120)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7 mice (539, 540, 541, 561, 562, 533, 537; 5 +/-, 2 +/+)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4 (</a:t>
              </a:r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MEKi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60-120)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7 mice (565, 566, 567, 571, 572, 563, 570; 5 +/-, 2 +/+)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4D63B6-BEEA-472D-B2BD-FB1940AC985D}"/>
              </a:ext>
            </a:extLst>
          </p:cNvPr>
          <p:cNvGrpSpPr/>
          <p:nvPr/>
        </p:nvGrpSpPr>
        <p:grpSpPr>
          <a:xfrm>
            <a:off x="7673357" y="910778"/>
            <a:ext cx="4352770" cy="1859803"/>
            <a:chOff x="292816" y="956644"/>
            <a:chExt cx="3407514" cy="1587445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4B44A-5B94-42B1-B020-5417337FAB90}"/>
                </a:ext>
              </a:extLst>
            </p:cNvPr>
            <p:cNvSpPr txBox="1">
              <a:spLocks/>
            </p:cNvSpPr>
            <p:nvPr/>
          </p:nvSpPr>
          <p:spPr>
            <a:xfrm>
              <a:off x="292816" y="956644"/>
              <a:ext cx="3093578" cy="4697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>
                  <a:solidFill>
                    <a:srgbClr val="0070C0"/>
                  </a:solidFill>
                </a:rPr>
                <a:t>FACS&amp;genomics</a:t>
              </a:r>
              <a:r>
                <a:rPr lang="en-US" sz="1800" b="1" dirty="0">
                  <a:solidFill>
                    <a:srgbClr val="0070C0"/>
                  </a:solidFill>
                </a:rPr>
                <a:t> cohort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8831E9-67C2-4610-9D83-C97651617B13}"/>
                </a:ext>
              </a:extLst>
            </p:cNvPr>
            <p:cNvSpPr txBox="1"/>
            <p:nvPr/>
          </p:nvSpPr>
          <p:spPr>
            <a:xfrm>
              <a:off x="606752" y="1361919"/>
              <a:ext cx="3093578" cy="118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 mice, no perturbations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443, 444, 445, 446, 448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198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Perturbation study and FACS&amp;genomics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Perturbation study</dc:title>
  <dc:creator>Avdieiev, Stanislav S</dc:creator>
  <cp:lastModifiedBy>C Whelan</cp:lastModifiedBy>
  <cp:revision>12</cp:revision>
  <dcterms:created xsi:type="dcterms:W3CDTF">2020-11-03T15:28:23Z</dcterms:created>
  <dcterms:modified xsi:type="dcterms:W3CDTF">2023-06-28T19:33:09Z</dcterms:modified>
</cp:coreProperties>
</file>