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6"/>
    <p:restoredTop sz="94687"/>
  </p:normalViewPr>
  <p:slideViewPr>
    <p:cSldViewPr snapToGrid="0" snapToObjects="1">
      <p:cViewPr>
        <p:scale>
          <a:sx n="226" d="100"/>
          <a:sy n="226" d="100"/>
        </p:scale>
        <p:origin x="-294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0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3172 0 24575,'-36'27'0,"7"4"0,-32 20 0,2 11 0,2-17 0,0 9 0,18-17 0,5-7 0,-15 28 0,11-28 0,-14 29 0,20-31 0,-1 17 0,11-17 0,-3 11 0,14-19 0,-5 1 0,5 7 0,-7 8 0,-4 17 0,0 1 0,-9-1 0,5 7 0,5-25 0,-13 38 0,15-40 0,-21 41 0,21-42 0,-33 49 0,30-46 0,-13 10 0,0 1 0,6-7 0,-33 30 0,19-17 0,-21 8 0,6-3 0,-3-12 0,8-4 0,6-5 0,0 11 0,12-7 0,-5 5 0,1 12 0,6-16 0,4 6 0,-1-6 0,-8 12 0,-2 4 0,9-15 0,1-2 0,0 2 0,-16 28 0,15-30 0,-11 28 0,13-28 0,-12 27 0,27-42 0,-18 36 0,14-31 0,-21 38 0,19-35 0,-30 33 0,39-47 0,-14 10 0,-9 16 0,16-17 0,-42 40 0,1 2 0,0-9 0,25-20 0,0 3 0,-3 2 0,0 4 0,-9 34 0,1 2 0,9-28 0,0 0 0,2 4 0,-2 5 0,8-13 0,4-3 0,-19 23 0,32-47 0,-2 3 0,7-15 0,2 9 0,4-13 0,-4 27 0,-2-13 0,-5 42 0,-6 1 0,5-14 0,1 0 0,-4 13 0,-4 19 0,13-63 0,-5 44 0,6-40 0,1 42 0,-1-39 0,-2 52 0,1-40 0,3 13 0,1-1 0,2-17 0,0 57 0,0-61 0,0 53 0,0-45 0,5 46 0,-4-48 0,16 29 0,-10-42 0,15 22 0,-12-35 0,16 26 0,-14-27 0,27 23 0,-21-23 0,32 29 0,-26-27 0,49 33 0,-44-28 0,16 7 0,1 0 0,-11-1 0,21 6 0,2 1 0,-11-4 0,1 1 0,-2-1 0,-11-4 0,40 30 0,-40-27 0,44 23 0,-41-27 0,27 14 0,-6-1 0,-6 3 0,1 1 0,8 3 0,2 8 0,-5-1 0,-23-21 0,9 7 0,-1-2 0,-17-15 0,31 20 0,-36-23 0,24 25 0,8 2 0,15-17 0,-17 15 0,1-3 0,13-30 0,-21 22 0,5-9 0,0 15 0,0 3 0,7 2 0,3 12 0,-3 1 0,-20-11 0,-3 0 0,-3-2 0,-12-9 0,15 32 0,-21-33 0,23 54 0,-20-35 0,5 12 0,0 0 0,-6-8 0,11 25 0,-15-39 0,-1-2 0,-4 7 0,-2-3 0,2 22 0,-1 5 0,-2 5 0,2-1 0,2 14 0,-2-10 0,-4 20 0,3-29 0,2-3 0,4-7 0,1-37 0,3 8 0,13 16 0,7 26 0,-1-8 0,-13-15 0,-5-2 0,-7-7 0,7 48 0,-14-45 0,14 41 0,-13-52 0,7 42 0,-4-40 0,-2 24 0,1 2 0,2-3 0,0 6 0,-2 0 0,-2-7 0,7 33 0,-7-47 0,3 17 0,-5-41 0,0 8 0,0-19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3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24575,'0'50'0,"0"15"0,0 8 0,0-7 0,0 3 0,0-1 0,0 7 0,0 5 0,0 3 0,0 8 0,0-2 0,0-7 0,0-12 0,0-6 0,0 5 0,0 31 0,0 7 0,0-15 0,0-26 0,0-10 0,0 22 0,0-7 0,0-1 0,0 1 0,0 11 0,0 1 0,0-9 0,0 0 0,0-1 0,0-14 0,0-7 0,0-1 0,0-5 0,0 33 0,0-18 0,0 10 0,0 1 0,0 12 0,0 2 0,0-4 0,0-21 0,0 16 0,0 1 0,0-5 0,0 2 0,0 2 0,0 21 0,0-19 0,0-1 0,0 18 0,0-16 0,0-5 0,0-22 0,0 12 0,0 0 0,0-14 0,0 3 0,0 1 0,0 9 0,0-6 0,0 2 0,0 17 0,2-15 0,2 2 0,-1-13 0,1 3 0,-1 22 0,-1 11 0,0-7 0,1-9 0,0 3 0,-1 3 0,0 13 0,0-2 0,-1-17 0,1 26 0,1-27 0,1 9 0,1-15 0,2-3 0,-1-3 0,0 0 0,1-3 0,1 10 0,1 3 0,0 5 0,-3-6 0,0 12 0,1-11 0,6 15 0,-10-13 0,-1 12 0,0-14 0,3-1 0,-4 23 0,-2 0 0,1-17 0,3 10 0,0 0 0,-1-12 0,0-8 0,0 12 0,0-11 0,-2 19 0,0 10 0,0-4 0,0-23 0,0-13 0,0-3 0,0-8 0,0 21 0,0-47 0,0 5 0,0-23 0,0 4 0,0-9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24575,'47'0'0,"25"0"0,12 0 0,9 0 0,-42 0 0,-2 0 0,17 0 0,14 0 0,-38 0 0,8 0 0,-11 0 0,7 0 0,-7 0 0,-14 4 0,4 12 0,-19-5 0,3 13 0,-10-15 0,-3 3 0,0-4 0,0 9 0,-5 34 0,-16 17 0,-6 8 0,3-12 0,-1 1-831,-11 22 1,-3 0 830,5-25 0,1-5 0,9-8 0,-2 7 0,-13 21 0,-9 19 0,-1 1 0,9-12 0,4-4 0,2 0 0,-3-2 0,-6 11 0,0-3 0,11-15 0,9-17 0,6-10 0,-7 21 0,-5 7 0,17-30 0,2-9 0,19-12 0,21-7 0,26-16 0,12-6 0,-4 3 0,4-2 194,-3-2 1,7-2 0,2 0-195,18-3 0,5-1 0,-8 1 0,-8-2 0,4-1 0,3 1 0,16-2 0,-4 0 0,-21 3 0,12-6 0,-22 7 0,8-2 0,-20 3 0,-26 2 0,-1 0 0,-15 5 0,-4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3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24575,'71'0'0,"-16"0"0,34 0 0,-20-8 0,10-5 0,-11 2 0,15-2 0,18-6 0,-9 1 0,-60 12 0,-5-3 0,43-8 0,-27 8 0,11-7 0,0 2 0,-11 10 0,46-16 0,-62 19 0,19-8 0,-32 8 0,0-6 0,-6 6 0,-8-3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4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24575,'76'0'0,"-29"0"0,7 0 0,18 0 0,12 0 0,-3 0-2302,18 0 0,0 0 2302,-22 0 0,1 0 0,1 0 0,-2 0 0,0 0 0,-7 0 0,-8 0 0,1 0 0,22 0 0,12 0 0,-8 0 0,-11 0 0,2 0 0,-2 0 0,12 0 0,-1 0 0,-13 0 0,-6-1 0,0 2 0,19 0 0,19 1 0,-2 0 0,-20-1 0,-25 0 0,-3 0 0,27 1 0,11 1 0,-12-2 703,-25 0 0,-2-2-703,37 1 0,1 0 0,-31 0 0,1 0 0,9 0 0,6 0 0,-10 0 0,25 0 0,-5 0 0,-5 0 0,-16 0 0,22 1 0,0-2 0,-19-4 0,-2 1 0,14 0 0,-11-2 0,16-10 0,-22 7 0,10 0 0,-9 0 0,25-6 0,-1 2 0,-2 0 0,-8-2 0,-18 5 0,11-1 0,-10 1 0,24-7 374,2 5 1,0-1-375,-1-6 0,-28 12 0,-1 0 0,18-11 0,-26 12 0,-4 1 0,-1-7 0,44 0 0,-29 1 2449,20-1-2449,-15 1 0,-17 5 0,0 1 0,4-1 0,10 0 0,-1 1 0,-12 4 0,6-5 0,0 1 0,-8 3 0,2-3 0,-2 0 0,-14 4 0,24-3 0,-44 4 0,4 0 0,-11 0 0,-1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24575,'48'0'0,"-3"0"0,2 0 0,9 0 0,31 0 0,7 0 0,-8 0 0,4 0-783,-11 0 1,6 0 0,1 0 782,7 0 0,2 0 0,-5 0 0,-20 0 0,-4 1 0,5-2 0,5-2 0,7 0 0,0-2 0,-5 0 0,-3-1 0,-5 0 0,8-1 0,1 2 0,10-1 0,3 1 0,-3-1 0,-11 1 0,-5-1 0,-9 0 0,9 1 0,3 2 0,13 1 0,1 0 0,-6 1 0,-17 1 0,-9 0 0,-1 0 0,18 0 0,15 0 0,3 0 0,-13 0 0,0 0 0,0 0 0,11 0 0,10 0 0,-7 0 105,0 0 1,-4 0-106,9 0 0,0 0 0,-3 0 0,3 0 0,-12 0 0,4 0 0,-9 0 0,-17 0 0,0 0 0,14 0 0,7 0 0,-9 0 0,-14 0 0,-2 0 0,24 0 0,4 0 0,-4 0 0,-2 0 0,5 0 0,-5 0 0,-26 0 0,-1 0 0,21 0 0,-6 0 0,-12 0 256,-9 0 0,1 0-256,17 0 0,16-5 0,-1 4 0,-26-5 0,-2 1 0,13 4 0,2-5 0,-3 1 0,-21 3 591,12-3 1,-1 0-592,-16-2 441,52 1-441,-52 1 0,54 1 0,-60 3 0,23-4 0,-35 5 0,0-4 0,-3 3 0,-4-6 0,-12 6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5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24575,'18'0'0,"4"0"0,51 0 0,-30 0 0,46 0 0,-14 0 0,-9 0 0,14 0 0,-23 0 0,-13 0 0,13 0 0,-6 0 0,18-5 0,-15 4 0,20-9 0,-36 9 0,43-14 0,-33 13 0,46-18 0,-46 12 0,45-8 0,-52 5 0,23 2 0,1 1 0,-15 0 0,11-1 0,0 1 0,-7 2 0,35-6 0,-34 1 0,23 0 0,-19 5 0,39 1 0,-32 5 0,-4-3 0,-2 1 0,-15 0 0,47-3 0,-55 5 0,33 0 0,-38 0 0,14 0 0,-31 0 0,8 0 0,-11 0 0,7 0 0,-7 0 0,-7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5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24575,'24'0'0,"4"0"0,16 0 0,-7 0 0,28 0 0,10 0 0,-17 0 0,29 0 0,-21 0 0,-9 0 0,5 0 0,-2 0 0,-11 0 0,8 0 0,1 0 0,3 0 0,9-5 0,2 4 0,-11-3 0,0 4 0,4 0 0,-10 0 0,10 0 0,-4-5 0,29 4 0,-38-4 0,-1 2 0,-2 1 0,-15 0 0,47-3 0,-50 5 0,36-4 0,-42 3 0,26-8 0,-34 8 0,11-3 0,-21 0 0,8 3 0,-10-2 0,14-2 0,-11 4 0,7-4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5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24575,'23'0'0,"10"0"0,3 0 0,6 0 0,-9 0 0,1 0 0,6 0 0,40 0 0,-22 0 0,-4 0 0,1 0 0,22-6 0,-26 6 0,-1-1 0,21-5 0,1 6 0,-28 0 0,30-5 0,-31 0 0,28-6 0,-39 6 0,21-4 0,-26 8 0,10-8 0,-30 8 0,5-2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24575,'30'0'0,"19"0"0,4-5 0,-2 3 0,3-8 0,-23-1 0,11 3 0,-16-2 0,8 2 0,-2 1 0,9-3 0,-13 2 0,-1 7 0,-9-7 0,4 7 0,4-6 0,-11 6 0,14-3 0,-19 4 0,18 0 0,-17 0 0,16 0 0,-16 0 0,12 0 0,-12 0 0,5 0 0,-12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24575,'0'-34'0,"5"-19"0,2 0 0,5-5 0,0-19 0,-6 46 0,-1-18 0,-5 50 0,0 11 0,0-2 0,0 9 0,0 3 0,0-1 0,0 24 0,0-26 0,0 34 0,0-30 0,0 27 0,0-28 0,0 8 0,0-21 0,0 3 0,0 1 0,3 0 0,13 1 0,58 22 0,10-1 0,-24-13 0,3 0 0,-7 0 0,-3-3 0,30-4 0,-22-1 0,-23-14 0,-20 0 0,-5 0 0,-5-3 0,-4-5 0,-4-1 0,0-6 0,0 5 0,0-6 0,0 7 0,0-2 0,0-1 0,0 3 0,0-7 0,0 7 0,0-4 0,4 1 0,-3 2 0,3-2 0,-4-1 0,0 4 0,3-4 0,-2 1 0,7 2 0,-7-2 0,3 3 0,-4-3 0,0 3 0,0-3 0,0 4 0,0 1 0,0-1 0,0 0 0,0 1 0,0-1 0,0 0 0,0 0 0,0 11 0,0 4 0,0 10 0,0 12 0,0-8 0,0 14 0,0 14 0,0-10 0,0 24 0,0 2 0,5-17 0,-4 17 0,4-37 0,-5 1 0,0 8 0,0-18 0,0 16 0,0-16 0,0 2 0,0-3 0,0-1 0,0-7 0,0 2 0,0 0 0,0-2 0,0 2 0,0 0 0,0-2 0,0 2 0,0-4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24575,'19'18'0,"17"10"0,9-7 0,12 11 0,15-7 0,-24-5 0,21 3 0,-19-2 0,-5-7 0,18 12 0,-18-9 0,20 5 0,-10-1 0,4 0 0,-12 4 0,22 9 0,-33-6 0,24 9 0,-43-21 0,28 20 0,-26-23 0,33 29 0,-19-10 0,3 4 0,0 2 0,3 12 0,-5-9 0,-2 0 0,3 11 0,9 15 0,-1-6 0,5 6 0,-15-26 0,23 20 0,2-11 0,-4-10 0,3 1 0,23 16 0,-10-11 0,-4-4 0,-14-11 0,2 7 0,-3 1 0,-11-11 0,6 12 0,0 1 0,-9-6 0,10 11 0,5 5 0,-15-16 0,-2 0 0,1 5 0,0 0 0,5 1 0,-3-1 0,8 32 0,-7-19 0,1 2 0,-11-7 0,2 3 0,22 32 0,-2-1 0,-24-35 0,-2-1 0,13 15 0,2 1 0,-9-11 0,0-2 0,-1 5 0,1-1 0,-3-6 0,1 1 0,10 24 0,-2-7 0,-7-19 0,7 12 0,-1-1 0,-9-16 0,4 7 0,-1-1 0,-9-11 0,27 51 0,-34-60 0,21 65 0,-17-56 0,0 14 0,2 0 0,4-9 0,24 32 0,-22-37 0,36 28 0,-35-32 0,4 8 0,0 1 0,2 4 0,-7 12 0,-1 3 0,10 4 0,-7 20 0,-3 1 0,-2-24 0,-4 10 0,-4-3 0,-9-29 0,-1 57 0,-5-45 0,-2 16 0,-1 0 0,-4-11 0,2-5 0,-2-2 0,-5-14 0,1 6 0,-22 51 0,-3-5 0,18-39 0,-1 0 0,-24 29 0,30-59 0,-36 39 0,23-34 0,-18 17 0,-2 1 0,2-10 0,-21 20 0,-3 0 0,13-16 0,-12 13 0,1 0 0,15-18 0,-31 24 0,47-36 0,-46 21 0,38-23 0,-11 5 0,-1-1 0,4-6 0,-7 2 0,0 1 0,12-3 0,-30 7 0,-3-15 0,18-1 0,1-5 0,-5 0 0,0 0 0,2 0 0,-31 0 0,26 3 0,-9 2 0,11 0 0,-17 5 0,16-1 0,-11 2 0,12 1 0,-7 10 0,1 0 0,4 2 0,17 3 0,-3 0 0,1 0 0,16-3 0,-45 22 0,62-24 0,-27 20 0,34-20 0,-23 37 0,23-33 0,-10 24 0,17-30 0,2 48 0,4-24 0,0 11 0,0 1 0,0-6 0,9 43 0,-2-59 0,16 32 0,-11-42 0,15 31 0,-15-31 0,25 36 0,-17-28 0,10 15 0,0 1 0,-7-9 0,5 6 0,-3-3 0,-16-23 0,12 12 0,-20-19 0,3 19 0,-4-8 0,0 30 0,0-29 0,-5 36 0,-1-28 0,-24 48 0,0-30 0,-6 7 0,-4 1 0,-6-2 0,-2 7 0,0-2 0,3-14 0,8-4 0,0-1 0,-4-1 0,-18 18 0,25-25 0,-26 30 0,36-38 0,-40 41 0,38-41 0,-36 36 0,38-38 0,-32 36 0,31-28 0,-32 30 0,36-26 0,-29 22 0,35-32 0,-26 44 0,28-48 0,-15 60 0,21-55 0,-11 39 0,15-42 0,-10 37 0,12-36 0,-8 42 0,8-47 0,-8 35 0,8-42 0,-8 25 0,8-26 0,-7 18 0,6-20 0,-2 19 0,4-18 0,0 8 0,-3-14 0,-2-2 0,1-3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5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 24575,'19'0'0,"12"0"0,-2 0 0,12 0 0,5 0 0,-19 0 0,16 0 0,-33 0 0,3 0 0,3 0 0,-1 0 0,10 0 0,-10 0 0,1 0 0,-7 0 0,-1 0 0,-3-4 0,-5 3 0,-23-2 0,-23 3 0,0 0 0,-10 0 0,6 0 0,13 0 0,-13 5 0,23 0 0,-5 1 0,2-2 0,-6 1 0,7 0 0,10 3 0,8-3 0,10 2 0,-2-3 0,3 4 0,0 0 0,0 14 0,4-5 0,-3 6 0,8 4 0,-8-10 0,7 15 0,-7-11 0,7 23 0,-7-24 0,4 18 0,-5-24 0,3-5 0,13-1 0,13-8 0,36 0 0,9 0 0,12 0 0,-35 0 0,-2 0 0,17 0 0,7 0 0,-24 4 0,-20-3 0,5 11 0,-16-2 0,3 10 0,-11-5 0,2 1 0,-12-8 0,0 1 0,0-1 0,0 0 0,0 1 0,0-1 0,-19 5 0,5-2 0,-22 3 0,-6 4 0,-11 2 0,-2-3 0,-8 1 0,-17 7 0,-4 1 0,-1-3 0,0 0 0,7 2 0,6-1 0,-22 6 0,61-16 0,4-5 0,26-9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5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24575,'38'0'0,"-1"0"0,19 0 0,-10 0 0,11 0 0,-16-10 0,-8 7 0,24-11 0,-24 12 0,25-3 0,-27 5 0,25 0 0,-26 0 0,18 0 0,-33 0 0,12 0 0,-4 0 0,0 0 0,4-3 0,-9 2 0,1-3 0,-7 0 0,-8 3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3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24575,'16'0'0,"10"0"0,5 0 0,4 0 0,1 0 0,18 0 0,-22 0 0,33 0 0,-30 0 0,40 0 0,-40 0 0,32 0 0,-46 0 0,31 0 0,-11 0 0,20-5 0,-14 4 0,-1-4 0,-12 5 0,8 0 0,-16 0 0,19 0 0,-28 0 0,40-4 0,-35 3 0,27-8 0,-20 8 0,12-7 0,6 6 0,6-3 0,0 5 0,17-5 0,-27 4 0,8-4 0,-27 5 0,18-4 0,-19 3 0,26-2 0,-33 3 0,34-5 0,-30 4 0,32-3 0,-34-1 0,26 4 0,-26-3 0,22 4 0,-20 0 0,17 0 0,-12 0 0,10 0 0,-18 0 0,21 0 0,-20 0 0,25 0 0,-25 0 0,14 0 0,-25 0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24575,'48'0'0,"-3"0"0,5 0 0,-13 0 0,13 0 0,-17 0 0,0 0 0,23 0 0,5 0 0,-1 0 0,1 0 0,9 0 0,0-3 0,-3 1 0,-23 1 0,11-4 0,0 0 0,-14 3 0,42-2 0,-51 4 0,32-5 0,-18 3 0,43-8 0,-32 4 0,29 0 0,-27 1 0,-7 2 0,1 0 0,23 2 0,-21-1 0,-1-2 0,7-1 0,35 4 0,-39-4 0,-2 5 0,-3 0 0,-9 0 0,15 0 0,0 0 0,-14 0 0,6 0 0,1 0 0,10 0 0,29 0 0,-5 0 0,-31 0 0,-3 0 0,14 0 0,-12 0 0,-3 0 0,-9 5 0,34-4 0,-40 4 0,31-5 0,-20 0 0,9 0 0,1 0 0,-2 0 0,46 0 0,-69 0 0,48 0 0,-50 0 0,55 0 0,-58 0 0,22 0 0,-32 0 0,4 0 0,-15 0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7:4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24575,'30'0'0,"57"0"0,-24 0 0,-15 0 0,6 0 0,19 0 0,-3 0 0,3 0 0,4 0 0,-2 0 0,-8 0 0,-6 0 0,12 0 0,1 0 0,-9 0 0,3 0 0,30 0 0,-30 0 0,9 0 0,-10 0 0,23 0 0,-8 0 0,1 0 0,2 0 0,15 0 0,-1 0 0,-30-6 0,0 0 0,27 3 0,-17-6 0,3 0 0,-28 4 0,0 2 0,31-1 0,-1 0 0,-31 1 0,-2 0 0,13 0 0,-2 1 0,13 0 0,-14-3 0,1-1 0,23 5 0,12-5 0,0 0 0,-16 4 0,17-1 0,-1 0 0,-25 3 0,-13 1 0,-1-2 0,3-4 0,22 4 0,-29-4 0,17 5 0,-11-5 0,15-2 0,9 1 0,-1-5 0,-1 5 0,16-1 0,-26-4 0,-16 8 0,-2 0 0,-3-4 0,38-3 0,-58 9 0,42-4 0,-46 5 0,37-4 0,-26 2 0,36-7 0,-30 8 0,26-9 0,-38 9 0,21-9 0,-26 9 0,11-7 0,-28 7 0,5-3 0,-10 4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24575,'13'-3'0,"-1"-7"0,5-4 0,-5-6 0,11 5 0,-13-3 0,0 7 0,7-11 0,-14 12 0,9-10 0,-12 21 0,0 48 0,0-15 0,0 32 0,0-34 0,0-5 0,0 21 0,-10 13 0,3 11 0,-4-22 0,7-10 0,0-26 0,-1-1 0,1-5 0,0-4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4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24575,'45'0'0,"-6"0"0,16 0 0,-11 0 0,0 0 0,4 0 0,-24 0 0,5 0 0,-12 0 0,-8 0 0,4 0 0,-5 3 0,-4 2 0,0 11 0,-4-6 0,0 14 0,0-14 0,0 6 0,0 2 0,0-8 0,-5 12 0,-4 2 0,-2-7 0,-3 10 0,4-4 0,1-1 0,-1 6 0,4-8 0,-3-1 0,8 5 0,-3-1 0,4-4 0,3-7 0,9-8 0,-2-4 0,6 0 0,-5 0 0,3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0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3097 323 24575,'-44'0'0,"-2"0"0,-26 0 0,8 0 0,-18 0 0,14 0 0,1 0 0,-19 0 0,21 0 0,4 0 0,10 0 0,3 0 0,-25 0 0,23 0 0,1 0 0,-2 0 0,-12 0 0,11 0 0,-2 0 0,4 0 0,-3 0 0,-41 0 0,0 0 0,37 0 0,0 0 0,-44 2 0,6 1 0,26 4 0,10 1 0,2 2 0,9 3 0,-37 10 0,2 11 0,31-14 0,0 2 0,-35 21 0,39-16 0,3 2 0,-4 6 0,-8 17 0,1 3 0,5-4 0,-3 5 0,4-1 0,21-10 0,-7 0 0,-2 4 0,-12 33 0,17-26 0,-1 0 0,7-8 0,3-1 0,-11 40 0,16-39 0,10 1 0,9-38 0,4 26 0,3-6 0,16 49 0,-9-35 0,0 6 0,12 34 0,0 2 0,-10-31 0,-1-2 0,2 18 0,-3-4 0,-3 6 0,-10-2 0,4 10 0,-4-18 0,-2 0 0,1 29 0,1-25 0,-1 9 0,-1-6 0,-1-12 0,-3 1 0,0 12 0,-2 7 0,-1-10 0,-10 27 0,8-36 0,1-1 0,-3 21 0,5-29 0,0 6 0,0 22 0,-1 5 0,-9 16 0,0-3 0,11-21 0,1-3 0,-11 6 0,2-5 0,6 4 0,-5 13 0,8-16 0,5 23 0,0-33 0,0-6 0,0 0 0,6 0 0,-1-5 0,2 0 0,8 10 0,8 32 0,-9-40 0,14 29 0,-6-36 0,6 3 0,14 20 0,8 4 0,-11-18 0,3 1 0,6 4 0,12 9 0,9 6 0,0-1 0,-7-9 0,-15-18 0,-3-7 0,6 8-921,9 10 0,11 13 1,4 2-1,-6-6 1,-11-15 920,-5-7 0,0-4 0,5 7 0,9 8 0,0 0 0,-11-12 0,-10-10 0,0-5 0,20 11 0,11 3 0,-11-6 0,18 13 0,-14-15 0,13 3 0,-10-5 0,-18-9 0,1-1 0,32 8 0,16 3 0,-13-4 0,-23-7 0,0-1 0,24 2 0,12 0 0,-11-4 0,-27-9 0,0-2 0,16-2 0,11 0 0,-8-2 0,-8-3 0,6-1-1051,0-2 0,17 0 0,7-1 0,-2 0 0,-11 0 1051,5-1 0,-10 0 0,13 0 0,-12 0 0,12 0 0,5 0 0,1 0 0,-5 0 0,-11 0-2,-8 0 1,-8 0-1,-2 0 1,6 0 1,4-1 0,6 1 0,1-1 0,-4-1 0,-10-1 0,-2-1 0,-8-2 0,3 0 0,19-3 0,2 0 0,-14-2 3078,13-12-3078,0-7 0,-1-3 0,1-11 0,-15 11 0,4-5 0,-4-5 0,1 0-635,13 0 1,-1 1 634,-14 2 0,1-3 0,6-1 0,7-5 0,-12 4 0,-19 6 0,-2 0 0,7-3 0,5-3 0,0 0 0,-4 1 0,-1 1 0,-6 2 0,-2 3 0,1-1 0,13-7 0,7-5 0,-11 7 0,17-16 0,-23 22 0,7-6 0,-9 5 0,15-18 2703,1 6 0,-5 3-2703,-21 12 11,31-24-11,-39 27 0,3-8 0,-10 10 1822,-1 3-1822,7-5 0,6-7 0,15-20 0,3-3 0,-3 8 0,1-1 0,-8 2 0,0-4 0,-8 9 0,4-4 816,13-23-816,-42 53 0,-5 2 0,-8 12 0,-4 0 0,0 1 0,-17-14 0,-3 4 0,-43-37 0,-7 8 0,18 9 0,-5-3 0,-16-7 0,-11-1 0,20 16 0,-7-1 0,-1 1 0,5 1 0,0 0 0,4 1 0,-5 0 0,-10-3 0,-9-1 0,3 2 0,15 6 0,16 9 0,5-1 0,-12-11 0,-5-6 0,10 1 0,-10-23 0,20 4 0,2-6 0,13 9 0,5-7 0,6-12 0,2-9 0,2 6 0,-5 8 0,3-1 0,3-13 0,2-7 0,3 15 0,1 0 0,5-8 0,1 0 0,2 7 0,0-1 0,0 1 0,0 4 0,0-21 0,0 2 0,-8 21 0,-1-2 0,4 12 0,-1-2 0,-6-7 0,-4-5 0,1 9 0,-10-23 0,1 7 0,-3 2 0,-3 1 0,-7 5 0,-10-15 0,0 1 0,9 10 0,0 0 0,-4-6-970,3 12 0,-5-7 0,-2 0 0,1 1 0,5 6 970,-2-10 0,4 5 0,-2 4 0,2 6 0,-1 2 0,-2 7 0,-10-2 0,-2 8 0,5 7 0,-3 2 0,-14-10 0,-3 1 0,5 10 0,0 2 0,9 5 0,-2 1 0,-25-8 0,-5 0 0,3 5 0,-5 2 0,6 8 0,-4 2 0,5 2 0,2 1 0,1 2 0,8 5 0,-4 1 0,10 1 0,-18-4 0,2 5 0,40 2 4850,22 5-4850,3 0 0,-24 0 0,1 5 0,-51 11 0,35-2 0,-1 1 0,-5 1 0,8-4 0,2 1 0,-35 11 0,-7-7 0,64-12 0,-3 0 0,1-4 0,-22 9 0,0-5 0,4 6 0,-12-1 0,28 0 0,-56 0 0,45 1 0,-14-7 0,0-1 0,12 1 0,-42 1 0,49-3 0,-20 2 0,24-4 0,-15 0 0,33 0 0,-13 0 0,13 0 0,-5 4 0,7-3 0,5 7 0,5-4 0,4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4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24575,'57'0'0,"-22"0"0,28 0 0,-20 0 0,-14 0 0,1 0 0,-12 0 0,-8 0 0,7 0 0,-8 0 0,-1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28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24575,'37'0'0,"-7"0"0,11 0 0,-18 0 0,17 0 0,7 0 0,-8 0 0,16 0 0,-32 0 0,-4 4 0,-4 8 0,-12-2 0,8 6 0,-11-8 0,0 0 0,0 0 0,0 1 0,0-1 0,0 5 0,-15 3 0,-13 20 0,-3-5 0,-35 26 0,29-26 0,-23 16 0,34-34 0,5 8 0,19-21 0,3 4 0,7-4 0,4 0 0,3 0 0,3 0 0,17 0 0,-6 0 0,7 0 0,-2 0 0,-12 0 0,2 0 0,-3 0 0,-11 0 0,6 4 0,-7-3 0,-1 6 0,-3-3 0,2 4 0,-2 0 0,2 11 0,-2-8 0,-2 11 0,-3-13 0,0 7 0,0-6 0,0 2 0,0-4 0,-3 0 0,-2 0 0,-8-4 0,4 3 0,-19-1 0,11-2 0,-15 5 0,11-8 0,-6 4 0,11-5 0,3 0 0,9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24575,'-29'60'0,"4"-16"0,-3 1 0,-7 12 0,-2 5 0,-6 12 0,-1 1 0,7-11 0,-1-1 0,1 0 0,-13 24 0,-7 10 0,16-20 0,17-21 0,7-25 0,2 20 0,5-29 0,0 13 0,1-14 0,3 4 0,3-15 0,3-2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3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24575,'0'53'0,"0"-1"0,6 7 0,5-15 0,2 5 0,-2-15 0,-2-7 0,1 28 0,2-22 0,12 48 0,-6-40 0,7 20 0,-6-22 0,4-1 0,-3-12 0,7 7 0,-12-20 0,24 26 0,-25-26 0,35 31 0,-31-30 0,32 35 0,-26-34 0,8 16 0,-15-18 0,-7-4 0,2 4 0,0-1 0,-2-6 0,2 5 0,-4-6 0,0 3 0,0-4 0,-4 3 0,3-6 0,-6 7 0,6-4 0,-6 4 0,2-4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0 759 24575,'87'0'0,"-16"0"0,-2-1 0,4 2-953,-20 2 0,0 1 953,20 1 0,1 0-635,-8-1 1,0 1 634,7 0 0,5-2 0,-6-2 0,5-2 0,-6 1 0,-3 0 0,3 0 0,0 0 0,12 0 0,-1 0 0,-14 0 0,-13 0 0,-2 0 248,16-3 0,7-1 0,-9-1-248,29-4 0,-37 0 0,1-1 0,-6 6 0,2 1 0,6-1 0,-2 2 0,30 2 0,-30 0 0,-1 0 0,15 0 451,-4-4 1,3-3-452,-22 0 0,2-1 0,13-3 0,8-1 0,-6 1 0,-8-1 0,1 0 0,13 1 0,8-2 0,-4 2 0,1-1 0,1 0 0,-10 4 0,3 0 0,-1 0 0,19-4 0,-1 1 0,-23 6 0,1-1 0,-3 1 0,15-2 0,-1-1 0,21-4 0,-2 1 764,-31 6 0,-1 0-764,26-8 0,0 0 0,-24 8 0,-1 1 0,12-6 0,1 0 0,-12 2 0,-1 2 0,-4 2 0,3 1 0,16-4 0,3 0 0,-9 2 0,4 1 0,-2-1 0,6-1 0,-6 0 0,7-1 0,-3-1 0,7 3 0,-1 1 0,-9 1 0,-7 0 0,10 3 0,2-5 0,5-1 0,-28 2 0,-1-1 0,20-4 0,1-2 0,-8 1 0,0 0 0,9 6 0,2-1 0,2-5 0,2 1-708,-17 8 1,4 1 0,-6 0 707,-2-3 0,3-1 0,21 2 0,10 0 0,-15-1 0,-33-1 0,-1 0-75,30-1 0,12 1 0,-10-2 75,-18-1 0,-1-1 0,11 0 0,8 1 0,-6 0 0,-5 2 0,0 0 0,1-1 0,4-2 0,-9 2 0,29-2 0,-1 1 0,0 0 0,2-7 0,-11 7 0,-3 1 0,-11-1 0,5-2 0,-1 0 0,-1 1 0,-10 2 0,-2-1 0,-6-4 0,8 10 0,7-9 0,23 9 0,-23-4 0,-19 5 0,-2 0 0,2 0 0,18-3 0,0 0 0,-18 2 1048,20-4 0,-5-1-1048,-41 5 251,44-4-251,-49 5 0,31 0 0,-2 0 0,30 0 0,9 0 0,8 0 0,-32 0 0,0 0 0,-16 0 0,-2 0 0,4 0 0,-3 0 0,13 0 0,-20 0 0,53 0 0,-26 0 0,4 0 0,0 0 0,-3 0 0,-15 0 0,-3 0 0,-7 0 0,-2 0 0,-25 0 0,-8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24575,'69'0'0,"0"0"0,0 0 0,23 0 0,-16 0 0,-38 0 0,-11 0 0,-9 0 0,-8 4 0,-7 14 0,-3-1 0,0 17 0,0-7 0,0 14 0,-6 45 0,-19 5 0,1-13 0,-5 1 0,4-27 0,-2-2 0,-10 14 0,0-4 0,-7 4 0,-7 7 0,24-32 0,4-3 0,14-13 0,-10 20 0,8-14 0,-14 38 0,19-42 0,-4 30 0,10-38 0,46 15 0,-13-20 0,27 1 0,5-2 0,13-2 0,-23-3 0,-2-1 0,-2-5 0,-5 0 0,-29 0 0,17 0 0,-15 0 0,12 0 0,-15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4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24575,'27'0'0,"52"0"0,-18 0 0,-7 0 0,6 0 0,15 0 0,-3 0 0,17 0 0,-21 0 0,-8 0 0,-26 0 0,-14 0 0,-8 0 0,-3 0 0,-4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4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24575,'0'53'0,"0"40"0,0-33 0,0 38 0,-5-47 0,4 31 0,-11-27 0,6 11 0,-1-21 0,2-22 0,5 0 0,0-14 0,11-5 0,9 0 0,9-4 0,7 0 0,40 2 0,27 1 0,-17 1 0,-1 3 0,1-5 0,15 2 0,-30 4 0,-48 5 0,-7-3 0,1 3 0,-9-4 0,1-1 0,4 9 0,-3-1 0,3 37 0,-7-26 0,-2 53 0,-4-47 0,0 38 0,0-19 0,-15 15 0,-15 1 0,-7-21 0,-8-2 0,0-7 0,-5-1 0,-27 14 0,-3-5 0,28-22 0,0-3 0,-14 7 0,4-4 0,-1-9 0,-1 3 0,36-14 0,7-4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4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1584 1 24575,'-6'43'0,"-15"21"0,-8 20 0,1-2 0,3 6 0,-2 7-1000,0-20 0,-5 10 0,-3 5 0,1 1 0,4-6 1000,3 1 0,3-2 0,0-1 0,-2 2-991,-6 8 1,-2 1-1,0 1 1,2-1 990,5-4 0,1-1 0,1 0 0,-3 0 0,3-11 0,-2 1 0,-1 1 0,1-3 0,1-4 0,-7 23 0,2-5 0,-3 3 0,1-11 0,-2 2 0,-1 1 0,3-1-267,3-5 1,2 0 0,0-3-1,0-4 267,-5 2 0,0-6 0,1 4-109,5-1 1,-1 4 0,1-1 0,2-5 108,-2-4 0,1-4 0,1-1 0,-10 30 0,1-6 0,8-22 0,1-5 752,4-6 1,2-8-753,6-18 0,1 6 0,12-28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24575,'30'15'0,"0"2"0,1-12 0,-9 1 0,-5-3 0,-5-3 0,1-16 0,-3 8 0,-3-20 0,-7 17 0,0-5 0,0 7 0,0 1 0,0 0 0,0 0 0,0 0 0,0 0 0,0-4 0,0 3 0,-4-2 0,0 2 0,-8 5 0,-1 0 0,1 4 0,-1 0 0,-2 4 0,4 1 0,-5-1 0,8 3 0,0-2 0,-1-1 0,1 7 0,-1-10 0,4 6 0,2-7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24575,'34'0'0,"18"0"0,2 0 0,18 0 0,2 0 0,-18 0 0,1 0 0,-20 0 0,-20 7 0,8 19 0,-20 9 0,-1 3 0,-3 20 0,-2 1 0,1-12 0,-11 11 0,-8 15 0,-1-11 0,-19 11 0,-11-8 0,-14 12 0,7-14 0,19-26 0,-1-4 0,-33 32 0,0-3 0,-5-9 0,26-9 0,-17 5 0,37-25 0,9-3 0,9-3 0,34-10 0,26-4 0,39-4 0,-10 0 0,2 0 0,-25-2 0,1-2 0,9-4 0,8-2 0,-6-2 0,3-3 0,-3-3 0,18-4 0,-3 0 0,-24 7 0,-4 2 0,7 1 0,-8 1 0,-14-1 0,42-3 0,-35 4 0,17-7 0,-24 10 0,-6-4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2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24575,'11'0'0,"-2"0"0,3 0 0,9 0 0,-9-4 0,18-1 0,-19-4 0,6 0 0,-1 0 0,-9 0 0,4 1 0,-8 3 0,-2-2 0,3 2 0,0-7 0,-3 3 0,2-3 0,1 0 0,-3 2 0,3-2 0,-4-1 0,0 4 0,0-3 0,-3 7 0,-2 2 0,-3 3 0,0 0 0,0 0 0,0 0 0,0 3 0,4 2 0,-8 11 0,6-10 0,-2 9 0,0-10 0,3 0 0,-11 6 0,5-5 0,-5 10 0,11-7 0,-7 11 0,7-10 0,-7 3 0,8-10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0 967 24575,'74'0'0,"-1"0"0,-13 0 0,3 0 0,10 0 0,7 0 0,3 0-2263,4 0 1,1 0 0,-1 0 2262,-14 0 0,-2 0 0,5 0 0,6 0 0,6 0 0,0 0 0,-8 0 0,-9 0 0,-7 0 0,5 0-223,5 0 1,6 1 0,-1-1 0,-10-1 222,7-1 0,-3-3 94,8-1 0,6-1 0,-12 0-94,21-5 0,4-1 0,-3 2 0,-23 4-183,0 3 0,-2 1 183,-14-3 0,22 3 0,3 1 0,-4 0 1418,2 0 0,3-1-1418,12-4 1268,-45 4 0,1 0-1268,46-4 1815,-15-3-1815,-35 6 0,5 1 0,32-2 0,3-1 0,-21-1 0,2 0 0,9 2 0,7 1 0,-10-1 0,-21-2 0,-1-1 286,44-2 1,-1 0-287,-1-5 0,-18 4 0,2 2 0,-14 5 0,1 1 0,30-4 0,0 0 0,-26 6 0,-1 0 0,26-3 0,-6 1 0,-3 3 0,-10 0 0,-2 0 0,-9 0 0,-3 0 0,-2 0 0,-14 0 0,22 0 0,3 0 0,-2 0 0,16 0 0,-2 0 0,-29 0 0,38 0 0,-37 0 0,-1 0 0,34 0 0,-19 0 0,5 0 0,-4 0 0,-2 0 0,-12 0 0,3 0 0,32 0 0,-2 0 0,6 0 0,-32 0 0,4 0 0,3 0 0,3 0 0,12 0 0,0 0 0,-15 1 0,-1-2 0,14-8 0,-9-6 0,-18-11 0,-3 2 0,7-3 0,28-9 0,3-1-1322,-14 7 0,3 1 1322,-10 6 0,3-1 0,4 1 0,20-3 0,3 2 0,-7 1 0,-5 1 0,-1 2 0,-3 1 0,5 0 0,-14 3-215,16-7 215,-13 9 0,13-6 0,-41 10 0,4-1 0,31-6 0,2 0 0,-25 8 0,2 1 0,4-2 0,5-2 0,-9 3 0,-13 4 0,-2 1 0,26-5 0,-3 0 0,-9-3 2612,10 6-2612,-16-5 0,-4 10 0,2 1 0,22-6 123,-6 6 1,-1 0-124,12 0 0,-24 0 0,0 0 0,12 5 0,2-4 0,-28 9 0,20-9 0,-23 9 0,20-9 0,-17 8 0,46-2 0,-23-1 0,-16-3 0,-1-1 0,5-2 0,4 0 0,-27 0 0,-8 0 0,-14 0 0,5 0 0,-5 0 0,2 0 0,-4 0 0,0 0 0,-4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24575,'49'0'0,"8"0"0,17 0 0,-3 0 0,3 0 0,-22-3 0,-2 0 0,4 2 0,-2-4 0,-3-1 0,-18 1 0,9-1 0,-17-3 0,-8 9 0,1-4 0,-12 4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0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24575,'0'38'0,"0"-9"0,0 26 0,0 4 0,0-18 0,0 15 0,0-39 0,0 4 0,7-16 0,10-1 0,30-10 0,7 5 0,13-11 0,21 6 0,-22-1 0,-15 3 0,2 2 0,18 2 0,12 0 0,-36 0 0,4 18 0,-34-5 0,12 58 0,-18-34 0,-4 22 0,-2 3 0,0-8 0,-4 3 0,-2 2 0,1 19 0,-22 3 0,8-25 0,-28-21 0,-8-18 0,-3-7 0,-4-2 0,-41 4 0,0-8 0,2-2 0,9-2 0,1-7 0,5-2 0,29 0 0,-25-13 0,52 8 0,10 8 0,7-2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235 464 24575,'-21'9'0,"1"4"0,-16 18 0,6-6 0,-18 43 0,24-33 0,-6 14 0,23-20 0,-6-13 0,12 11 0,-3 2 0,4 6 0,0 1 0,0 20 0,0-23 0,0 42 0,4-48 0,11 37 0,16-31 0,40 21 0,-12-23 0,-13-11 0,2-3 0,29-3 0,-20-2 0,8-7 0,-19-23 0,-12 4 0,30-51 0,-33 15 0,-6 7 0,-1-3 0,5-30 0,-6 1 0,-6-7 0,-10-9 0,-2 19 0,-4 21 0,-2 0 0,1-12 0,0-36 0,0 54 0,-21-25 0,-3 36 0,-12-3 0,-4-3 0,-15-15 0,2 12 0,-2 6 0,3 12 0,-33 0 0,53 25 0,-16 0 0,35 0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1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24575,'-24'57'0,"-8"-8"0,7 0 0,-1 3 0,-5-1 0,0-2 0,-9 36 0,-1-3 0,-1 1 0,-1 3-757,9-21 1,2 0 756,-3 11 0,10-22 0,-1 10 0,0 1 0,-5 0 246,6 1 0,0 1-246,-7 4 250,8 4-250,3-27 0,13-26 0,8-18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1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24575,'0'31'0,"0"-7"0,0 4 0,0-15 0,0 10 0,3-15 0,2-4 0,3 0 0,14-4 0,13 0 0,-3 0 0,14-5 0,-29 4 0,26-15 0,-29 9 0,16-14 0,-22 8 0,-3-13 0,-1 10 0,-4-13 0,0 19 0,0-5 0,-13 10 0,1-3 0,-6 7 0,-9-8 0,10 4 0,-16-1 0,17 2 0,-5 4 0,12 0 0,-3 0 0,4 0 0,0 4 0,-1-3 0,5 3 0,0-4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1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24575,'0'13'0,"0"4"0,0-1 0,0 1 0,3-5 0,2-3 0,17 4 0,-5-4 0,11-4 0,9 4 0,-13-8 0,31 3 0,-31-4 0,25 0 0,-31 0 0,15-8 0,-22 3 0,5-8 0,-11 5 0,-2-1 0,-3 1 0,0-1 0,0 2 0,-6-1 0,-5 4 0,-7-4 0,-7 2 0,-11-4 0,2-5 0,-1 9 0,9-2 0,11 8 0,-1 0 0,8 0 0,-4 0 0,3 0 0,0 0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24575,'72'0'0,"0"0"0,0 0 0,-3 0 0,0 0 0,5 0 0,4 0 0,7 0 0,1 0 0,-2 0-2410,13 0 0,-1 0 0,2 0 2410,-18 0 0,0 1 0,5-1 0,6-1 0,0-1 0,9 0 0,5-2 0,0 1 0,-5-1 0,-11 1-799,-6 0 1,-9 0-1,0-1 1,7 0 798,3-1 0,8-1 0,5-1 0,-1 0 0,-8 0 0,-11 0 0,4 0 0,-12 0 0,-1-2 652,-1-3 0,-1-1 1,8 0-653,16-1 0,12 0 0,0 1 0,-10 0 0,-18 1 0,-6 1 0,7-2 0,1 0 0,10-2 0,2-1 0,-4 2 0,-13 3 0,10-1 0,-4 1 0,-1-4 0,6-4 0,-3 2 0,-11 5 0,-2 0 0,-1 0 0,31-7 0,0-2 0,-28 6 0,1-1 0,-4 2 0,13-2 0,-4 2 0,-5-4 0,0 1 0,9 2 0,-1 2 1460,-10 1 1,1 2-1461,17-2 0,-2 2 0,-29 5 0,2 2 0,12-2 0,7 0 0,-8 2 0,26 1 0,-10-2 0,14-1 0,-16 1 0,2 3 0,-9-1 0,14-1 0,-13 1 0,15 2 0,-23 0 0,10 0 0,-9 0 0,25 0 2773,-30 0 0,4 0-2773,9 0 0,-1 0 0,-23 0 0,-1 0 0,20 0 0,5 0 0,23-1 0,-5 2 0,4 6 0,-26-5 0,10 0 0,-9 1 0,25 5 0,0 1 0,0-1 0,-8-5 0,-6 5 0,-5 1 0,-24-2 0,13-1 0,2 0 0,-3 1 0,12-1 0,2-1 0,2-3 0,-24 0 0,3 1 0,-8-3 0,0 0 0,-3 0 0,-1 0 0,1 0 0,-1 0 0,42 0 0,-31 0 0,-1 0 0,-26 0 0,2 0 0,14-2 0,6-1 0,25 1 0,-20 0 0,-1-1 0,12-3 0,-15 6 0,2-1 0,37-10 0,-34 10 0,0 1 0,26-5 0,-54 1 0,1 3 0,-27-2 0,1 3 0,-5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24575,'62'0'0,"-2"0"0,0 0 0,5 0 0,-12 0 0,-2 0 0,-8 0 0,-20 0 0,-5 14 0,-14 12 0,-4 34 0,0 35 0,0 0 0,0-21 0,0 11 0,0-2 0,0 13 0,0 4 0,0-26 0,0 8 0,0-1 0,0-10 0,1 11 0,-2-7 0,-1 1 0,0-13 0,1-35 0,-4 5 0,5-24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24575,'0'34'0,"0"12"0,0 45 0,0-15 0,0 23 0,0-39 0,0 7 0,0 6 0,0 15 0,0 5 0,0-23 0,0-4 0,0-2 0,0-26 0,0 11 0,0-41 0,0-3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24575,'19'0'0,"18"0"0,23 0 0,2 0 0,11 0 0,0 0 0,-9 0 0,1 0 0,-3 0 0,-23 0 0,17 0 0,-23 0 0,1 0 0,17 0 0,-20 0 0,38 0 0,-43 0 0,29 0 0,-30 0 0,12 0 0,-16 0 0,-1 0 0,-15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24575,'61'0'0,"10"0"0,-4 0 0,-4 0 0,18 0 0,-5-5 0,-25 4 0,2-4 0,-35 5 0,-9 0 0,3 0 0,1 0 0,14 0 0,-6 0 0,28-9 0,-30 7 0,15-7 0,-25 9 0,0 0 0,-6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2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24575,'0'31'0,"0"4"0,0 2 0,0 3 0,0 32 0,6-42 0,22 30 0,0-60 0,39 0 0,-21 0 0,18 0 0,30 5 0,-33 2 0,7 1 0,1 2 0,-8 3 0,26 5 0,-32-2 0,-24-4 0,10 3 0,-13 0 0,-11-5 0,5 3 0,-13-4 0,-5 11 0,0-9 0,-4 25 0,0-18 0,0 22 0,-4-19 0,-15 25 0,6-27 0,-31 30 0,10-26 0,-10 0 0,-4 0 0,-12 2 0,-25-1 0,-1-2 0,16-5 0,-20 4 0,2-1 0,35-11 0,-32 13 0,36-21 0,3 4 0,-2-5 0,21 0 0,14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2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24575,'0'57'0,"-7"31"0,5 9 0,-6-46 0,-4 4 0,1 10 0,-1 8 0,-1-8 0,0-10 0,-1 0-426,-1 12 1,0 7-1,4-10 426,2 17 0,-3-3 28,8-25 1,1-1-29,-4 10 0,1-2 0,2-4 0,3-15 0,-9 33 0,9-49 952,-8 19-952,8-33 0,-3 7 0,4-15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24575,'8'0'0,"8"8"0,-5-6 0,11 7 0,-4-9 0,-2 0 0,1 0 0,7 0 0,-12 0 0,12 0 0,-16 0 0,-3-4 0,2 3 0,-6-7 0,2 0 0,1-2 0,-3-6 0,3 3 0,-4-1 0,0 2 0,0 4 0,0 0 0,0 0 0,-4 4 0,-1 1 0,-7-1 0,2 3 0,-6-7 0,2 7 0,-3-7 0,4 7 0,-3-2 0,7 3 0,-3 0 0,7 3 0,-10 10 0,8-3 0,-9 6 0,8-12 0,3 4 0,2-7 0,3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3:3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24575,'0'8'0,"3"-4"0,2 3 0,3-6 0,6 3 0,-5-4 0,10 4 0,-1-3 0,18 3 0,-1-4 0,2 0 0,2 0 0,-21 0 0,14-7 0,-22 1 0,10-10 0,-11 7 0,3-3 0,-8 0 0,-1 4 0,-3-4 0,0 5 0,-3 3 0,-2 0 0,-6 1 0,1 2 0,-1-3 0,2 4 0,1 0 0,-1 0 0,1 0 0,-1 0 0,1 0 0,-1 0 0,-11 0 0,9 0 0,-22 0 0,21 0 0,-13 0 0,16 0 0,-3 0 0,4 0 0,-4 4 0,3-4 0,1 4 0,5-4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6:3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4269 0 24575,'-43'0'0,"22"0"0,-59 0 0,53 0 0,-28 0 0,12 0 0,6 0 0,-26 0 0,32 0 0,-31 0 0,13 0 0,-12 5 0,7-4 0,-10 9 0,10-4 0,-12 0 0,1 4 0,-17-4 0,25 1 0,1 0 0,3 0 0,10-4 0,-38 7 0,51-10 0,-28 4 0,27-3 0,-29 8 0,10-3 0,-41 9 0,31-3 0,8-3 0,2-2 0,17-1 0,-46 4 0,52-9 0,-52 8 0,51-8 0,-36 4 0,26 0 0,-33 5 0,29-3 0,-40 7 0,10 2 0,-2-8 0,0 12 0,34-19 0,-1 10 0,-39-5 0,6 6 0,17-5 0,1-2 0,-7 1 0,12-1 0,2 0 0,6 1 0,-14 1 0,-1 2 0,6 4 0,1-5 0,0 1 0,-2 3 0,-27 0 0,4 6 0,16-3 0,-2-1 0,-23 8 0,17-3 0,4 0 0,14 0 0,-35 14 0,40-9 0,-37 31 0,38-20 0,-19 23 0,45-26 0,4 13 0,10-22 0,4 29 0,4-33 0,10 31 0,-3-28 0,12 19 0,-13-19 0,9 15 0,1-11 0,22 21 0,-13-23 0,30 20 0,-35-31 0,30 19 0,-23-20 0,31 12 0,-25-12 0,36 4 0,-12-10 0,-5 0 0,1-1 0,5-4 0,-6 2 0,-5-1 0,-24-2 0,43 0 0,-32 0 0,19 2 0,3 1 0,-3-1 0,-5 0 0,2 1 0,26 3 0,-29-5 0,49 5 0,-54-6 0,12 0 0,19 5 0,-27-4 0,4 1 0,1 1 0,2-3 0,-6 0 0,0 0 0,4 0 0,39 0 0,-17 0 0,-2-1 0,2 2 0,22 5 0,-18-5 0,2-1 0,-18 4 0,-4-2 0,33-2 0,-35 0 0,-2 0 0,9 0 0,-2 0 0,-14 0 0,2 0 0,20 0 0,-8 0 0,0 0 0,5 0 0,-10 0 0,-3 0 0,-16 0 0,53 0 0,-52 0 0,44 0 0,-46 0 0,14 0 0,1 0 0,-7 0 0,20-5 0,2-1 0,-16 4 0,4-6 0,2-1 0,11 2 0,-2-5 0,-18 5 0,-10 2 0,22-4 0,-18 2 0,7 0 0,6-1 0,2-3 0,2-1 0,2 1 0,1 2 0,2-1 0,-2-1 0,-12 1 0,-2-1 0,44-7 0,-19 0 0,1 2 0,-34 1 0,-11 8 0,25-8 0,-18 0 0,44-11 0,-36 7 0,1 2 0,0 0 0,-5-1 0,6 1 0,1-2 0,3-5 0,28-12 0,-45 17 0,46-25 0,-44 27 0,42-27 0,-50 31 0,11-14 0,2 3 0,-24 3 0,6 1 0,-24 11 0,-3 5 0,-7-4 0,-18-4 0,-10-14 0,-15-8 0,-11-4 0,-2 1 0,2 0 0,-9 3 0,4 4 0,30 18 0,-12 1 0,19 6 0,4 5 0,-20-5 0,11-2 0,-35-3 0,38 4 0,-24-3 0,21 8 0,-39-4 0,30 5 0,-48-5 0,67 4 0,-23-4 0,31 5 0,-1 0 0,-15 0 0,-12-4 0,-17-2 0,-18-9 0,31 7 0,-19-5 0,46 12 0,-26-13 0,32 12 0,-24-15 0,24 15 0,-21-15 0,23 15 0,-13-13 0,13 13 0,-9-14 0,9 14 0,-8-9 0,14 6 0,-7 0 0,9-3 0,-6 7 0,4-2 0,-11-5 0,10 6 0,-9-10 0,7 11 0,-1-6 0,-3 6 0,3-7 0,-21-1 0,17 3 0,-16-6 0,5 3 0,12 3 0,-11-5 0,19 10 0,1-7 0,-9 8 0,6-4 0,-18 0 0,18 3 0,-13-3 0,15 4 0,-3-4 0,4 3 0,4-2 0,0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8:4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148 923 24575,'0'34'0,"-18"65"0,8-34 0,2 13 0,-1 20 0,1-15 0,1 11 0,5-21 0,0 10 0,1-16 0,1-12 0,0 23 0,0-41 0,-6 55 0,5-40 0,-4 9 0,-1 2 0,-1-4 0,-5 37 0,5-51 0,-3 15 0,9-31 0,-9 59 0,9-49 0,-4 16 0,0 0 0,3-14 0,-2 44 0,4-46 0,0 54 0,0-50 0,0 46 0,0-51 0,0 16 0,0-27 0,0 25 0,4-27 0,11 50 0,-3-47 0,7 38 0,-13-42 0,7 27 0,-2-18 0,10 45 0,-5-40 0,-1 40 0,-9-53 0,8 48 0,-7-39 0,14 55 0,-14-48 0,4 9 0,-2 0 0,-6-7 0,4 5 0,2 3 0,-2 12 0,1-7 0,1 0 0,4 11 0,-5-15 0,1-5 0,2-14 0,-5 21 0,8 6 0,2-2 0,-3 12 0,1-15 0,-1-3 0,-5-11 0,8 36 0,-12-64 0,3 8 0,0-4 0,6 10 0,-4-8 0,11 16 0,1-3 0,6 11 0,12-4 0,-8-9 0,43 14 0,-38-24 0,43 20 0,-48-27 0,40 17 0,-37-17 0,24 11 0,-19-9 0,2 0 0,-7-5 0,6-1 0,-14-4 0,30 4 0,-23 1 0,12-5 0,-29-1 0,17-4 0,-20 0 0,15 0 0,-18 0 0,6-8 0,8-7 0,23-31 0,-9 8 0,16-27 0,-35 29 0,18-21 0,-18 21 0,24-33 0,-17 30 0,13-27 0,-12 22 0,-5-7 0,-1-2 0,5-11 0,-3-6 0,-2 1 0,-7 17 0,0-9 0,0 1 0,-1 8 0,-4-7 0,0 0 0,-2 2 0,-1 7 0,-1-3 0,2-24 0,0-1 0,-4 25 0,0-2 0,0-1 0,-1 0 0,0-43 0,0 45 0,1-3 0,1-14 0,-2-1 0,-1 3 0,0-2 0,2-20 0,0-3 0,0 1 0,0 6 0,-2 36 0,-1 0 0,4-32 0,-1 2 0,-3-7 0,0 21 0,0 1 0,0-10 0,0-19 0,0-3 0,0 24 0,0-2 0,0 15 0,0 0 0,0-24 0,0 6 0,-6 12 0,4 8 0,-2 1 0,-9 1 0,7 3 0,0-2 0,-7-17 0,-1 5 0,-1 1 0,0-4 0,-13-21 0,-1 20 0,4 14 0,0-2 0,6 12 0,-1-1 0,-17-28 0,2 7 0,17 26 0,-36-36 0,35 49 0,-19-8 0,-5-3 0,-5-4 0,-2 1 0,-3 0 0,-12-2 0,19 13 0,2 0 0,-6-1 0,-20-8 0,46 27 0,-43-13 0,40 17 0,-38-13 0,36 18 0,-28-7 0,11 8 0,-5 0 0,-3-3 0,21 8 0,-4-3 0,20 15 0,4-5 0,5 14 0,-1-11 0,-4 16 0,-2-8 0,-9 25 0,2-13 0,-3 15 0,4-7 0,2-3 0,4-1 0,-3 4 0,7-7 0,-7 27 0,7-28 0,-13 37 0,12-40 0,-20 43 0,18-43 0,-22 44 0,22-45 0,-5 13 0,10-19 0,4-10 0,-4 17 0,0-14 0,4 13 0,-2-12 0,6 4 0,-3-5 0,4-1 0,0-6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0:0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24575,'76'0'0,"0"0"0,-15 0 0,0 0 0,22 0 0,-4 0 0,2 0 0,-9 0 0,20 0 0,2 0 0,-17 0 0,-20 0 0,-1 0 0,27 0 0,12 0 0,-14 0 0,-27 0 0,-6 0 0,38 0 0,4 0 0,-2 6 0,-37-5 0,0-1 0,39 6 0,-22-6 0,-5 0 0,-11 0 0,8 0 0,1 0 0,-9 0 0,13 0 0,1 0 0,-5 0 0,-7 0 0,1 0 0,21 0 0,-27 0 0,2 0 0,43 0 0,-40 0 0,-2 0 0,33-6 0,-21 6 0,-1-1 0,15-5 0,-11 3 0,-3 1 0,-14 1 0,35-4 0,-48 5 0,15 0 0,3 0 0,0 0 0,4-2 0,-1-1 0,-12 2 0,11-4 0,0 0 0,-9 4 0,15-4 0,-1 0 0,-21 4 0,34-9 0,-40 8 0,36-7 0,-30 2 0,31 1 0,-37-4 0,15 6 0,2 1 0,-4-3 0,10 1 0,0-1 0,-15 1 0,20-1 0,-36 3 0,10 3 0,-25-4 0,18 3 0,-19-3 0,13 4 0,-13 0 0,1 0 0,-9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24575,'77'11'0,"1"1"0,-15-5 0,0 2 0,14 6 0,-5 0 0,12 0 0,-21-7 0,10 0 0,-10-2 0,15 2 0,-10-4 0,0-1 0,6-3 0,-2 0 0,11 0 0,-15 0 0,21 0 0,-28 0 0,6 0 0,26 0 0,6 0 0,-27 0 0,1 0 0,-2 0 0,18 0 0,-2 0 0,-1 0 0,-11 0 0,-17 0 0,15 0 0,-1 0 0,-20 0 0,13 0 0,-1 0 0,-25 0 0,14 0 0,1 0 0,-8-5 0,11 2 0,1-1 0,5-7 0,27-2 0,-14-3 0,13 3 0,-40-3 0,39 2 0,-61 7 0,31-2 0,-22 5 0,-7 3 0,21-4 0,-18 1 0,34 3 0,-30-8 0,51 3 0,-58 0 0,53-3 0,-51 3 0,14 0 0,2 1 0,-8 1 0,35-2 0,-9 0 0,-3-4 0,-9 9 0,-21-4 0,20 0 0,-22 4 0,42-3 0,-39-1 0,24 2 0,2 0 0,-11-4 0,10 2 0,-1 1 0,-18 2 0,31-3 0,-24 1 0,19-2 0,-30 1 0,4 0 0,-26 2 0,-4-2 0,-1 0 0,-8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24575,'38'0'0,"23"0"0,25 0 0,0 0 0,5 0 0,-29 8 0,-4 2 0,-6 4 0,44 6 0,-76-3 0,5-5 0,10 26 0,-2-5 0,1 15 0,-11-13 0,-4 6 0,-4-14 0,-5 9 0,-6-12 0,-4 24 0,0-19 0,-5 35 0,-6-17 0,-25 44 0,14-38 0,-29 24 0,36-54 0,-25 27 0,22-26 0,-14 25 0,16-31 0,-5 12 0,11-21 0,-19 15 0,17-12 0,-26 13 0,26-16 0,-22 12 0,22-10 0,-22 14 0,23-15 0,-19 7 0,6-5 0,-19 3 0,5-1 0,-30 6 0,34-13 0,-37 8 0,46-14 0,-11 3 0,19-4 0,3 0 0,-3 0 0,0 0 0,8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57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24575,'0'-6'0,"0"1"0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6:2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24575,'0'76'0,"0"4"0,-5-6 0,4-11 0,-11 9 0,11-29 0,-10 4 0,4 40 0,0-33 0,3 5 0,2-3 0,2-22 0,0 43 0,0-37 0,0 19 0,-4-21 0,-2 20 0,0-18 0,-4 43 0,9-34 0,-4 51 0,5-63 0,0 55 0,0-59 0,0 41 0,0-36 0,0 51 0,0-46 0,0 9 0,0-1 0,0-10 0,0 12 0,0 2 0,0-3 0,0-1 0,0-1 0,0-4 0,0 32 0,0-31 0,0 40 0,0-43 0,7 9 0,1 0 0,-5-15 0,7 22 0,0 2 0,-3-10 0,-2-3 0,2 3 0,5 23 0,-5-26 0,-1 2 0,-3-1 0,1 2 0,2 13 0,-1-1 0,2 19 0,-1-12 0,1-4 0,0-13 0,1 15 0,0-2 0,-1-20 0,-1 3 0,0 0 0,4-13 0,-9 20 0,4-22 0,-1 39 0,-3-32 0,4 56 0,-5-63 0,0 61 0,0-67 0,0 44 0,0-44 0,0 22 0,0-13 0,0 31 0,0-32 0,0 38 0,0-50 0,-5 36 0,4-31 0,-8 17 0,8-19 0,-7 13 0,7-18 0,-3 26 0,0-16 0,-2 27 0,1-26 0,-4 15 0,8-27 0,-8 19 0,8-18 0,-4 17 0,5-18 0,-4 24 0,3-18 0,-4 31 0,1-3 0,3-9 0,-3 6 0,4-10 0,0-12 0,0 18 0,0-19 0,0 3 0,0-4 0,0 10 0,0-20 0,0 23 0,0-26 0,0 15 0,0-15 0,0 15 0,-5-5 0,0 30 0,-5-21 0,4 28 0,-3-39 0,8 34 0,-3-33 0,4 16 0,0-15 0,0-5 0,0 8 0,0-4 0,-4 1 0,3-10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6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24575,'0'26'0,"-31"43"0,19-16 0,-12-3 0,-4 4 0,-14 36 0,25-43 0,-1 2 0,-6 2 0,-3 3 0,-7 15 0,0-2 0,-17 16 0,6-6 0,4-2 0,11-16 0,-5 14 0,9-20 0,8-29 0,-1 10 0,15-34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6:3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24575,'11'71'0,"-4"-17"0,14-6 0,-4-19 0,-1 7 0,4-1 0,-5-14 0,0 8 0,4-10 0,-4 1 0,27 32 0,-10-23 0,30 46 0,-31-48 0,16 25 0,-26-30 0,15 9 0,-19-15 0,15 12 0,-20-17 0,24 17 0,-24-17 0,17 9 0,-19-10 0,9 6 0,-8-11 0,5 6 0,-12-10 0,0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24575,'74'0'0,"1"0"0,-26 0 0,4 0 0,15 2 0,11 1 0,11 1-1639,-9 0 1,13 1-1,7 1 1,0 1 0,-7-1-1,-11-1 1142,2 0 1,-11 0-1,11 1 497,-5-1 0,13 1 0,5 0 0,0 0 0,-8-1 0,-13-2 372,-1-2 0,-11-1 0,-4-1-372,13-3 0,-1 0 943,19 3 1,1 0-944,-5-7 0,-5 1 0,-30 6 0,1 0 0,41-3 0,4 1 0,-33 3 0,1 0 0,5-2 0,6-1 0,-1 1 0,-8 1 0,0 1 0,1-1-446,11 0 0,1-2 1,-4 1 445,15-2 0,-2 0 1356,-17 4 0,2 0 0,-9-1-1356,-14-3 0,-3 0 703,40 4 0,-7 0-703,-28 0 0,7-1 0,14-1 0,-9 0 0,24 0-267,-26-1 0,10-2 1,-13 1 266,9 2 666,-2-1 0,0 0-666,-2-2 706,7 3 1,-7-2-707,-37-6 457,31 1-457,-47 0 260,0 1 0,-6 3 0,-8 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0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24575,'74'0'0,"-9"0"0,-8 2 0,9 3 0,9 5 0,7 2 0,-9-1 0,-19-3 0,2-1 0,35 6 0,15 2 0,-20-4-1501,-5-2 1501,-15-4 0,11-1 0,10-1 0,10 0 0,-11-2 0,-17-1 0,-1 0-463,16 0 1,9 0 0,-13 0 462,-22 0 0,-9 0 0,26 0 0,-6 0 0,3 0 0,-24 0 0,4 0 0,34 0 0,15 0 0,-14 0 0,-33 0 0,0 0 0,33-1 0,14-1 0,-19-2 0,-10-3 0,24 0 0,1 0 0,-18-1 0,-13 4 0,11 1 0,-8-1 0,29-5 0,-26 6 0,11-1 0,-14-1 0,9-1 0,2 0 0,-6 0 0,-1 2 0,-5 1 0,5-1 0,1 0 0,5 0 0,1 0 0,-3-1 0,17-2 0,-1-1 0,-15 2 0,19-3 227,-32 1 0,8-2 0,-12 1-227,11-5 0,-21 5 0,-2 0 0,7-2 0,-3 5 0,-30 2 177,-5 4 0,-5 0 1,-10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24575,'79'0'0,"-29"0"0,4 0 0,13 0 0,9 0-2095,-1 0 1,11 0 0,3 0 0,-6 0 2094,-3 0 0,-4 0 0,12 0 0,-2 0 0,15 0 0,7 0 0,0 0 0,-8 0 0,-14 0 0,-3 0 0,-12 0 0,7 0 0,16 0 0,10 0 0,-3 0 0,-13 0-17,-5 0 1,-7 0 16,13 0 0,2 0 843,-4 0 1,1 0-844,5 0 0,-6 0 0,-30 0 0,-3 0 0,7 0 0,1 0 0,9 0 0,-3 0 0,13 0 2069,-18 1 1,2-2-2070,-13-2 0,-3 0 0,28 1 2557,12-4-2557,-34 3 0,1 0 0,37-6 0,-19 3 0,12-2 0,-9 0 0,-19 0 0,1-1 0,27-3 0,13-1 0,-15 2 0,-33 2 0,-2 0 0,29-6 0,10-2 0,-11 2 0,-26 5 0,-3 1 13,23-7 1,0 0-14,20-11 0,-46 16 0,16-12 0,-47 22 0,-9-2 0,-2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1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24575,'56'0'0,"-4"0"0,9 0 0,5 0 0,8 0 0,1 0-1848,2 0 1,0 0-1,3 0 1848,9 0 0,3 0 0,-7 0 0,-1 1 0,-1-2 0,7-1 0,8-1 0,-11 1 0,-18 1 0,-3 0 206,8-1 0,5-1 1,-11 1-207,12 2 1107,-4-7-1107,-20 4 0,5-1 0,3 0 0,3 0 0,15 1 0,-1 0 1424,-18 3 0,-3 0-1424,-4 0 0,-5 0 969,10 0-969,-4-5 0,0-1 0,-1 3 0,2-2 0,0-1 0,-5 1 0,-2 0 0,0-2 0,8-6 0,-5 5 0,1-1 0,18-11 0,10 1 0,4-2 0,-37 5 0,0-1 0,40-9 0,4 0 0,-28 5 0,-3 1 0,0 2 0,0 0 0,0-1 0,-3 2 0,15 3 0,-30 0 0,0 13 0,-27-4 0,3 5 0,-17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1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24575,'31'0'0,"8"0"0,34 0 0,-8 0 0,26 0 0,-18 0 0,3 0 0,-23 0 0,3 0 0,10 0 0,6 0 0,-6 0 0,-10 0 0,-1 0 0,10 0 0,7 0 0,-8 0 0,-9 0 0,-2 0 0,23 0 0,-1 0 0,-18 0 0,-5 0 0,24 0 0,15 0 0,-33 0 0,21 0 0,-22 0 0,23 0 0,3 0 0,-13 0 0,16 0 0,-2 0 0,-26 0 0,1 1 0,-1-2 0,-8-4 0,49 4 0,-51-4 0,19 4 0,9 2 0,-15-1 0,3 0 0,5 0 0,6 0 0,-5 0 0,-7 1 0,1-2 0,13-4 0,7-2 0,-15 1 0,-1 1 0,10-7 0,-6 1 0,-39 5 0,5 1 0,-18 1 0,-1 0 0,-10 3 0,0-3 0,-6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2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24575,'48'0'0,"18"4"0,27 3 0,7 1 0,-10-1 0,-13-2 0,-6 0 0,9 1 0,1 0 0,8 3 0,5 0 0,5-2 0,3-1 0,-8-3 0,10-2 0,3-1 0,0 0 0,-3-1 0,-8 0 0,-12 1-1997,14 1 0,-14 0 0,11-2 1997,-3 0 0,18 0 0,6-1 0,-5-1 0,-15-1 0,-27-2 0,11-13 1309,-24 11-1309,12 1 0,6 3 0,22 4 0,1 0 0,3 0 0,-43 0 0,0 0 0,37-3 0,-3 0 0,0 2 0,-19-8 0,-2 1 0,4 5 0,16-11 0,1-2 0,1 5 0,-24 1 0,9-1 0,-12 1 0,0 1 0,-2 3 0,-4 1 0,-20 0 0,26-1 0,5-2 0,-1-7 0,14 4 0,8 0 0,-22 1 0,1 0 0,18 2 0,-1 1 0,-19 0 0,-2 0 0,15 0 0,-8 2 0,-20 4 0,15-2 0,0 0 0,-14 3 0,17-2 0,4-2 0,-4 3 0,1-2 0,-1 0 0,6 3 2341,1-3 0,4-1-2341,-30 1 0,2-1 0,13 0 0,8 0 0,-8-1 0,-12-2 0,-1 0 0,13 0 0,6 1 0,-9-1 0,20-2 0,11-4 0,0 2 0,-11 8 0,-8-7 0,0 1 0,-2 8 0,-11-3 0,12-1 0,-9 1 0,22 3 0,-22-2 0,10-2 0,-16 2 0,-10 2 0,22-4 0,-44 5 0,3-4 0,-15 3 0,3-3 0,-13 0 0,5 3 0,-10-3 0,3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2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404 155 24575,'35'-5'0,"58"-14"0,-30-3 0,-8 8 0,1 0 0,27-16 0,-19 20 0,9-17 0,-22 25 0,-19-9 0,5 11 0,-23 0 0,9 8 0,-10 2 0,-4 8 0,-5 4 0,-4 12 0,-11 22 0,-17-8 0,-6 2 0,-17 27 0,-3-17 0,-6 0 0,16-15 0,1-4 0,-3 0 0,2-2 0,-17 19 0,32-36 0,32-17 0,14-6 0,17-5 0,-5-1 0,12-2 0,-20 7 0,4-3 0,10 5 0,-3 0 0,34 0 0,-30 0 0,22 0 0,-30 0 0,22 12 0,-24-5 0,7 6 0,-28-5 0,2 0 0,-6 5 0,3 4 0,-4 7 0,0 2 0,0 59 0,0-36 0,0 31 0,0-52 0,-10 24 0,-22-17 0,-8 1 0,9 1 0,-6 0 0,-16-1 0,-11-1 0,0-4 0,-14-4 0,-3-2 0,1 3 0,-6 2 0,5-5 0,3-5 0,2-4 0,-13 7 0,11-5 0,30-11 0,7-2 0,33-5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2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24575,'26'0'0,"56"0"0,-32 0 0,3 0 0,20 0 0,5 0 0,9 0 0,10 0 0,-17 0 0,10 0 0,0 0 0,-9 0 0,20 0 0,-3 0 0,-2 0 0,6 0 0,-9 0 0,-5 0 0,-11 0 0,-26 0 0,0 0 0,30 0 0,-3 0 0,-10 0 0,-10 0 0,-2 0 0,0 0 0,10 0 0,20 0 0,-2 0 0,-26 0 0,28 0 0,10 0 0,-34-3 0,1-1 0,27 0 0,6-1 0,-24-2 0,2-1 0,-1 1 0,21-1 0,-3 0 0,-5-3 0,0 1 0,13 3 0,-5 1 0,-41-1 0,1-1 0,22-1 0,10-1 0,-8 1 0,-11-1 0,-1 0 0,4-1 0,6-2 0,-5 2 0,-5-1 0,0 1 0,27-8 0,-1 0 0,-36 7 0,2 0 0,25-4 0,12-2 0,-12 3 0,-27 5 0,0 0 0,31-5 0,15-3 0,-17 4 0,11 3 0,-28 1 0,10-2 0,-2 3 0,16 4 0,-3 1 0,-1-3 0,-2 1 0,-5 2 0,-3 1 0,-10 0 0,-6 0 0,12 2 0,-14-5 0,-1 0 0,-1 5 0,-6-5 0,2 5 0,2 2 0,7-1 0,21 0 0,23 0 0,-16 0 0,-39 0 0,-1 0 0,41 0 0,15 0 0,-21 0 0,-15 0 0,-19 0 0,-2 0 0,0 0 0,0 0 0,43 0 0,-32-5 0,26-1 0,2-1 0,-11-1 0,15-1 0,0 1 0,-14 7 0,18-5 0,-6 6 0,-58 0 0,29 0 0,-54 0 0,0 0 0,-3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3:2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24575,'96'0'0,"-19"0"0,3 0 0,18 0 0,-7 0 0,-7 0 0,-1 0 0,-3 0 0,5 0 0,-4 0 0,8 0 0,-3 0 0,2 0 0,-1 0-1351,-13 0 1,-1 0 1350,3 0 0,-1 0 0,-12 0 0,-2 0 0,-7 0 0,0 0 95,7 0 1,-1 0-96,30 0 597,-10 0-597,14 0 0,1 0 0,-7 0 0,-19 0 0,10 0 0,-14 0 0,-4 0 0,9-2 0,-1-1 0,-8 1 0,-7 0 0,1-1 0,21 3 0,8-5 0,5-2 0,-37 3 0,2-1 0,13-1 0,6-1 0,-10 0 0,16-7 0,-7 5 0,0-1 0,-4-4 0,11 1 0,-2 1 0,-11 3 680,5-3 0,8 0-680,-6 4 0,2 0 0,14-8 0,1-2 0,-12 7 0,0-1 0,13-4 0,-10 1 0,-19 1 276,7 4 1,4 0-277,25-3 0,-19 6 0,1 1 0,-28-1 0,0 1 0,17 3 0,-6-1 0,-8-7 0,7 7 0,0 1 0,0-4 0,20 4 0,4 1 0,9 2 0,-23 0 0,11 0 0,-6 0 0,-9 0 0,-2 0 0,2 0 0,5 0 0,-8 0 0,-11 0 0,-2 0 0,31 0 0,-2 0 0,4 0 0,6 0 0,-4 0 0,-30 0 0,23 0 0,-2 0 0,-30 0 0,7 0 0,-3 0 0,-15 0 0,56 0 0,-42 0 0,-1 0 0,2 0 0,24 0 0,4 0 0,-19 0 0,12 0 0,-40 0 0,53 0 0,-51 0 0,29 0 0,-34 0 0,15 0 0,-13 0 0,41 0 0,-44 0 0,46 0 0,-52 0 0,17 0 0,-19 0 0,38 0 0,-31 0 0,49 0 0,-32 0 0,6 0 0,2 0 0,8 0 0,18 0 0,-38 0 0,-27 4 0,10-3 0,-24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1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45 24575,'62'0'0,"-3"0"0,10-3 0,2-2 0,9-9 0,12 9 0,-5 0 0,-38-7 0,15 12 0,-60 3 0,-9 2 0,-6 8 0,-31 20 0,-29 28 0,-5 6 0,32-30 0,-1-1 0,-4 6 0,-4 5 0,2-2 0,-12 13 0,10-7 0,10-10 0,-6 8 0,9-7 0,32-29 0,7-4 0,12 0 0,14-6 0,41-1 0,28-3 0,-9 0 0,-22 1 0,3 0-634,12 0 0,15 0 1,0 0-1,-18 0 634,-19 1 0,-5-2 0,20-1 0,-3-2 0,15-3 0,-33 0 0,5 1 0,-36 2 0,-5 3 0,-2-3 0,-7 4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1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24575,'21'0'0,"35"0"0,-14 0 0,38 0 0,-6 0 0,-11-5 0,17 3 0,-36-8 0,27 3 0,-17 1 0,8-7 0,-11 10 0,-25-5 0,4 8 0,-16 0 0,7 0 0,-8 0 0,-1 0 0,-5 0 0,-2 0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1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24575,'-15'41'0,"11"-9"0,-16 17 0,19-16 0,-4 0 0,5-6 0,0 2 0,0-9 0,26 4 0,17-2 0,23 2 0,8-2 0,-9 4 0,-20-4 0,0 2 0,-23-1 0,5 5 0,-17-8 0,-1 5 0,-13-3 0,-15 7 0,-4 2 0,-24 15 0,17-21 0,-11 23 0,29-30 0,0 3 0,12-18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24575,'34'66'0,"-1"0"0,9 21 0,0-10 0,2-19 0,5 24 0,-11-32 0,-20-20 0,8 6 0,-7-11 0,-8-10 0,6 7 0,-7-11 0,15 22 0,-14-20 0,14 15 0,-8-11 0,-3 1 0,2-4 0,-4-3 0,2-6 0,25 0 0,12-2 0,34-19 0,-37-4 0,0-7 0,3-6 0,-3-2 0,20-22 0,-17 2 0,-36 43 0,-6-5 0,-5 12 0,-4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24575,'39'-34'0,"0"1"0,9-10 0,0-2 0,2-2 0,16-20 0,-4 11 0,-13 4 0,-21 27 0,-17 9 0,11-1 0,-17 12 0,3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24575,'0'58'0,"0"-10"0,0 0 0,0-17 0,4 12 0,15 0 0,-2-23 0,20 16 0,-15-26 0,6 0 0,9-6 0,-18-4 0,30 0 0,-37 0 0,27-8 0,-27 2 0,9-12 0,-8 0 0,-3 2 0,4-6 0,-6 8 0,-2-1 0,1 3 0,-6 3 0,3 1 0,0-5 0,-3 4 0,3-25 0,-4 15 0,0-25 0,0 27 0,0-12 0,0 15 0,0-7 0,0 8 0,0 0 0,-4 9 0,-1 0 0,-3 4 0,-21 0 0,10 0 0,-21 0 0,13 0 0,-21 0 0,7 4 0,-8 1 0,28 0 0,8-1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24575,'0'34'0,"0"-1"0,0 15 0,0-11 0,0 5 0,0 1 0,0-19 0,0 8 0,0-19 0,3-4 0,-2 3 0,7 1 0,-7 0 0,7-5 0,-7 0 0,9-4 0,-8 1 0,5-2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24575,'-13'0'0,"-16"4"0,0 7 0,-14 6 0,-5 10 0,21-5 0,-12-5 0,20 4 0,3-14 0,-2 11 0,14-10 0,0 1 0,0 7 0,-1-2 0,0 15 0,1-13 0,4 9 0,0-16 0,0 11 0,0-10 0,0 6 0,13-3 0,28-3 0,-4 4 0,22-3 0,-31-5 0,16-2 0,-20-4 0,15 0 0,-24 0 0,9 0 0,-14 0 0,19 0 0,-13 0 0,12 0 0,-17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2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24575,'0'46'0,"0"23"0,0-12 0,0 1 0,0 27 0,1-14 0,-2 5 0,-1 1 0,-1-4 0,1 21 0,-1-24 0,1-7 0,2-21 0,0-12 0,0 4 0,0 0 0,0-10 0,0 10 0,0-14 0,0-1 0,0 4 0,0-8 0,0 5 0,0-15 0,0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24575,'0'49'0,"0"-8"0,0 23 0,0 7 0,0-15 0,0 8 0,0 14 0,0-36 0,0 35 0,0-53 0,0 2 0,0-14 0,0-3 0,0 0 0,0-6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24575,'-19'15'0,"5"4"0,-13 9 0,15-11 0,-15 10 0,0-1 0,4-16 0,-1 15 0,8-17 0,10-2 0,-15 10 0,10-14 0,-24 18 0,22-17 0,-26 18 0,27-15 0,-13 7 0,19-5 0,-9 4 0,10-6 0,-3 4 0,5-5 0,20 8 0,2 2 0,17 1 0,6 10 0,-13-14 0,6 8 0,-7-6 0,-6-3 0,1 3 0,-9-9 0,-6 3 0,4-8 0,-6 4 0,2-4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4:2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24575,'0'17'0,"0"3"0,0-2 0,0-2 0,0 1 0,0-9 0,0 1 0,4 2 0,5-1 0,6-1 0,22 4 0,-7-11 0,17 11 0,-13-7 0,-4 4 0,20 0 0,-25 0 0,31 4 0,-38-7 0,11 5 0,-23-7 0,5-1 0,-10 3 0,3 2 0,-4 0 0,0 3 0,0 10 0,0-5 0,0 11 0,0-8 0,-5 6 0,-23 18 0,7-7 0,-38 17 0,-6 0 0,16-11 0,-9 1 0,5-5 0,31-24 0,9 2 0,9-11 0,4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24575,'94'0'0,"-10"0"0,-28 0 0,-2 0 0,14 0 0,15 0 0,-1 0 0,-50 0 0,19 7 0,-80 7 0,-11 20 0,-5 5 0,-25 0-720,-3 20 0,0 1 720,9-18 0,14-2 0,-2 2-306,3-5 1,4-4 305,-11 13 0,14-13 0,5-3 0,20-13 0,5 7 0,12-15 1393,0 8-1393,0-7 658,25 24-658,36 6 0,23 9 0,-22-21 0,3-3 0,-12-7 0,-1-4 0,2-2 0,-4-3 0,6 2 0,-12-11 0,-37 0 0,4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5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24575,'85'0'0,"-7"0"0,12 0 0,-22 0 0,16 0 0,-19 0 0,5 0 0,-19 0 0,7 0 0,-27 4 0,-9-3 0,9 3 0,-11-4 0,-1 0 0,24 0 0,-17 0 0,49 0 0,-47 0 0,24 0 0,-34 0 0,8 0 0,-11 0 0,19 5 0,-26-4 0,10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62 24575,'-32'9'0,"3"2"0,1 17 0,5-1 0,-12 4 0,12 1 0,-13 6 0,0 10 0,1 3 0,-8 8 0,8-10 0,1-1 0,1 8 0,-11 21 0,6-12 0,-3 21 0,18-42 0,2 17 0,3 2 0,0-4 0,1-2 0,3 1 0,7-1 0,0 11 0,1 23 0,6 1 0,0-36 0,0 4 0,0 11 0,0 0 0,0-15 0,0 0 0,0 17 0,0-2 0,0 25 0,2-11 0,2 1 0,-1-35 0,0-1 0,3 30 0,1-6 0,0-19 0,1-1 0,-1 1 0,-4 19 0,12 24 0,-9-30 0,5 19 0,1-29 0,-4 1 0,2-1 0,3-7 0,1 11 0,0-2 0,0-15 0,7 9 0,0-1 0,-5-12 0,28 39 0,-29-42 0,23 39 0,-19-38 0,14 24 0,-1-21 0,20 16 0,-9-20 0,4 2 0,-13-21 0,-6-6 0,2 1 0,-4-9 0,-1-5 0,35-10 0,-19-3 0,38-38 0,-41 15 0,12-35 0,-1-5 0,-5 12 0,4-19 0,-2-5 0,-23 40 0,-4-2 0,10-42 0,-2-3 0,-7 31 0,-2-1 0,-2-5 0,0-5 0,-2 9 0,3-27 0,1-2 0,0 3 0,-2 17 0,2-22 0,0-3 0,-1 13 0,-4 21 0,0-3 0,-1-2 0,-2 5 0,5-9 0,-3 6 0,-2-1 0,-2-23 0,4 17 0,-10 3 0,3 25 0,-5-3 0,0-1 0,0-37 0,0 24 0,0-13 0,0-2 0,0 3 0,0 2 0,0 3 0,0 24 0,-11-45 0,-4 37 0,-5-18 0,2 22 0,1 1 0,0-10 0,1 13 0,-1 1 0,0 1 0,-8-8 0,-13-9 0,15 23 0,-21-12 0,33 41 0,-18-6 0,13 12 0,-19-2 0,12 1 0,-48 1 0,42-3 0,-38 7 0,50-4 0,-27 5 0,30 0 0,-16 0 0,22 0 0,-4 0 0,3 0 0,-11 0 0,10 4 0,-19 5 0,12-3 0,-9 6 0,8-8 0,-7 9 0,10-8 0,-2 3 0,14-8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4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24575,'0'18'0,"0"4"0,0 26 0,0-11 0,0 19 0,0 8 0,0-8 0,0 8 0,0-14 0,0-15 0,0 1 0,0-2 0,4-12 0,1 7 0,9-6 0,2 4 0,7 10 0,-1-8 0,1 7 0,-5-17 0,0 8 0,-1-9 0,10 13 0,-11-15 0,14 10 0,-10-17 0,8 1 0,5-7 0,14-3 0,-14 0 0,12-8 0,-30 2 0,11-20 0,-16 15 0,25-33 0,-13 16 0,13-26 0,-7 13 0,-7-14 0,-6 23 0,-1-49 0,-13 37 0,2-10 0,-1-1 0,-2 5 0,0-47 0,0 57 0,0-35 0,0 38 0,0-56 0,0 54 0,-4-35 0,-1 54 0,-9-3 0,-4 5 0,-5-5 0,3 8 0,0-1 0,7 11 0,-8 1 0,6 4 0,-9 0 0,14 0 0,-10 0 0,10 0 0,-25 0 0,1 0 0,-24 5 0,19 0 0,-2 5 0,20-1 0,3-4 0,-12 11 0,10-2 0,-7 1 0,11 4 0,7-14 0,1 7 0,-1-3 0,1-5 0,-1 4 0,1-4 0,-1 1 0,1 2 0,0-6 0,3 6 0,2-6 0,3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5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1 24575,'-17'0'0,"-66"0"0,33 0 0,-4 0 0,-2 0 0,-18 0 0,10 0 0,0 0 0,7 0 0,13 0 0,-23 10 0,-15 13 0,29 2 0,1 4 0,-32 18 0,35-15 0,4-1 0,6 0 0,-25 17 0,42-28 0,-12 14 0,33-25 0,-3 7 0,4-3 0,9 23 0,-3-14 0,38 41 0,-16-36 0,26 12 0,6-1 0,5-6 0,-2-1 0,4-1 0,-20-12 0,0-1 0,20 5 0,0 0 0,-18-7 0,3-1 0,43 3 0,-2-4 0,-15-6 0,20-3 0,-2-2 0,-23-2 0,13 0 0,2 0 0,-6 0 0,-11-3 0,1 0 0,16-4 0,-19-3 0,0 0 0,24 2 0,5-7 0,-1-1 0,2 4 0,-10-3 0,15-4 0,-9 2 0,-24 6 0,1 0 0,22-7 0,11-4 0,-13 4 0,-25 8 0,-4-1 0,4-4 0,4-3 0,-5 0 0,1-1 0,-3-1 0,9-3 0,0-1 0,-4-2 0,-3-2 0,-6 0 0,-3 1 0,25-10 0,-1-13 0,-50 28 0,2-20 0,-17 20 0,-4-8 0,-12 20 0,-23-7 0,-14 5 0,-17 1 0,-6 0 0,-31-5 0,18 8 0,-12-1 0,8 0 0,14 0 0,0 1 0,-15 2 0,-9 2 0,8-1 0,10 1 0,2 1 0,-4 3 0,-5 0 0,6 0 0,9 0 0,2 0 0,-29 3 0,5 0 0,3 4 0,22-1 0,2 1 0,-9 5 0,13-8 0,4-1 0,13 2 0,-50-5 0,52 0 0,-48 4 0,42 2 0,-15-1 0,-1 0 0,8 1 0,-3 0 0,0-2 0,-2-2 0,-24 7 0,28-8 0,-17 3 0,38-4 0,-16 0 0,17 0 0,-13 0 0,17 0 0,-24 0 0,22 0 0,-40 0 0,30 0 0,-55 0 0,53 0 0,-26-4 0,46 3 0,3-4 0,9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2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24575,'0'67'0,"0"9"0,0 5 0,0 2 0,0-29 0,0-1 0,0 25 0,0 3 0,0-14 0,0 0 0,0-2 0,0 14 0,-2-7 0,0 19 0,-1 12 0,0 5 0,0-2 0,0-8 0,0-17-190,0 3 0,-1-13 0,0 12 190,0-2 0,-2 17 0,1 8 0,-2 2 0,1-7 0,1-16 0,0-22 0,-6 18 0,-7 6 0,0 0 0,7 4-376,1-29 0,1 0 376,-5 26 0,12-18 0,-4-17 0,0 3 548,4 42-548,-4-39 0,0 0 0,5 34 0,-10-4 774,10-27-774,-5 33 0,6-44 0,0 11 0,0-2 0,0-20 0,0 59 0,0-75 0,0 47 0,0-30 0,0 21 0,0-21 0,0-1 0,0-19 0,0 4 0,0-12 0,0-1 0,0 1 0,0-5 0,0-4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2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24575,'-9'36'0,"2"-10"0,-9 24 0,-1 6 0,0-17 0,-2 23 0,-2-5 0,8-11 0,-4 3 0,2-8 0,4-18 0,-4 12 0,1-7 0,3-6 0,-4 6 0,-14 21 0,8-9 0,-24 27 0,25-31 0,-8-6 0,17-16 0,1-5 0,6 0 0,4-5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30:2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24575,'60'0'0,"-21"0"0,39 0 0,4 0 0,-15 0 0,30 5 0,-62 5 0,13-4 0,-28 11 0,7-6 0,-12 8 0,11 0 0,-17 1 0,13-1 0,-7 10 0,-5-12 0,4 10 0,0-4 0,-8-1 0,3 6 0,-5 4 0,-3-9 0,4 13 0,-5-16 0,0-1 0,0 8 0,0-10 0,0 11 0,-10 7 0,3-12 0,-16 20 0,7-18 0,-16 17 0,15-15 0,-19 14 0,14-11 0,-31 19 0,23-16 0,-29 10 0,36-22 0,-38 17 0,35-20 0,-33 17 0,41-23 0,-16 5 0,24-9 0,-6 1 0,8-5 0,-9 7 0,7-5 0,-6 6 0,7-7 0,1 6 0,-1-10 0,5 11 0,0-12 0,4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5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24575,'0'41'0,"0"6"0,0 17 0,5-16 0,1 22 0,16 2 0,-8-28 0,7 25 0,-10-42 0,-1 0 0,10 14 0,-4-9 0,22 22 0,-20-21 0,31 21 0,-29-34 0,12 11 0,-9-13 0,5 15 0,-1-5 0,9 12 0,-14-13 0,14 15 0,-3-3 0,1 4 0,-10-19 0,0 10 0,-12-22 0,8 13 0,-15-16 0,3-1 0,-7-4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6:0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24575,'51'0'0,"31"10"0,13 6 0,-3-4 0,7 2-1019,-24-2 1,6 1-1,3 1 1,0 0 1018,5 1 0,2 1 0,0 0 0,-3 0-1319,12 0 1,-4 1-1,4 0 1319,-15-2 0,4 1 0,0 0 0,-2-1 0,-3-1 0,0-1 0,-1 0 0,-2-1 0,12 1 0,-3-1 0,3 0 0,-17-2 0,0 1 0,2-1 0,1-2 0,6-3 0,2-2 0,-1-1 0,-6 0 0,-1 1 0,-5 0 0,4 0-202,1-2 0,5-2 0,-1 1 1,-6 0 201,-5 0 0,-5 0 0,-4 0-404,10 0 1,-3 0 403,11 0 0,-2 0 635,-15 0 1,-2 0-636,9 0 0,2 0 0,14-3 0,-4 0 0,-32 3 0,0-1 0,24-2 0,-4 0 0,-10 3 1816,-4 1 0,2-2-1816,18-4 3322,16-2-3322,4-6 0,-31 1 0,0-1 0,-14 5 0,2 0 0,44-9 0,-1 1 0,-1 6 0,-25 1 0,11-3 0,-13 3 0,12-1 0,2-2 0,-3-1 0,-16 0 0,20 2 0,7 3 0,-29 3 0,0 1 412,19-2 0,-1 0-412,18 0 0,-12 2 0,1-2 0,-35 0 0,2-2 0,22 0 0,12 0 0,-8 0 0,-12 0 0,-3-1 0,20-5 0,-1 0 0,-13 6 0,-3 1 0,-10-3 0,-4 1 0,17 2 0,-9 2 0,-44 5 148,8 0 1,-22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6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24575,'67'0'0,"7"0"0,17 0 0,-2 0 0,8 0 0,3 0 0,-22 0 0,7 0 0,3 0 0,2 0 0,-8 0 0,5 0 0,0 0 0,-3 0 0,-8 0-2261,8 0 1,-8 0-1,6 0 2261,11 0 0,9 0 0,-1 0 0,-11 0 0,-16 0 0,-6 0 0,-5 0 108,8 0 1,0 0-109,21 0 0,5 0 0,-2 0 0,0 0 0,-10 0 0,-1 0 0,2 0 0,1 0 0,3 0 0,-6 0 0,9 0 705,-27 0 1,0 0-706,-14 0 0,-4 0 0,18 0 0,14 0 0,-30 0 3414,8 0-3414,20 0 0,5 0 0,-32 0 0,1 0 0,15 0 0,8 0 0,-5 0 0,-1 0 0,0 0 0,27 0 0,-1 0 0,-26 0 0,-2 0 0,17 0 0,-7 0 0,-11 0 0,3-2 0,14-1 0,-11 1 0,13 0 0,-11 0 0,13-1 0,-16 0 0,-4-3 0,8 0 0,2-1 0,4-2 0,3 0 0,6 1 0,-18 7 0,0 1 0,20-5 0,-2-1 0,-25 3 0,-3 0 870,2 0 0,-10 0-870,-26-2 0,19 5 0,-38 0 0,0 0 0,-6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6:0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24575,'44'0'0,"49"0"0,-40 0 0,4 0 0,16 0 0,10 0 0,-10 0 0,11 0 0,1 0 0,-5 0-2717,-3 0 1,-3 0 0,7 0 2716,-4 0 0,7 0 0,5 0 0,-1 0 0,-4 0 0,6 0 0,-2 1 0,-2-1 0,-1-1 0,-5-1 0,-3 0 0,1-1 0,1 0 0,6 0 0,1 0 0,1 0 0,0 0 0,4-2 0,2-1 0,-3 0 0,-3 0 316,1-1 0,-4 0 0,5 1-316,-2 1 0,7 0 0,-1 0 0,-4 0 0,5-2 0,-4 1 0,-1 0 0,-5 3 0,-1 0 0,1-1 0,7-4 0,2-1 0,-2 1 503,-6 4 0,-2 1 0,0-1-503,4-3 0,0-2 0,-4 2 0,15 2 0,-5 1 0,-3-6 0,-10 2 0,-6 5 0,-11-5 0,11-2 0,-9 3 0,23 3 0,-17-2 0,11-2 0,-8 2 0,-18 6 0,0-1 0,42-9 0,2 1 0,-37 7 0,0 1 0,8-6 0,7-3 0,-13 3 0,6 4 0,-7-3 0,-5 0 0,-16 6 4269,-7 0-4269,-4 0 352,-11 0 0,-17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46:0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24575,'52'0'0,"1"0"0,4 0 0,5 0 0,31 0 0,6 0-3282,-1 0 1,3 0 3281,-20 0 0,3 0 0,8 0 0,-6 0 0,9 0 0,3 0 0,-2 0 0,-8 0 0,13 0 0,-7 0 0,5 0 0,-17 0 0,8 0 0,1 0 0,-6 0 0,-13 0 0,14 0 0,-11 0 849,-8 0 1,2 0-850,26 1 0,5-2 0,-34-3 0,1-3 0,4 1 0,4 4 0,6 0 0,0 0 0,-7-3 0,24-11 0,-3-1 0,-16 8 0,4 1 0,-8 0 0,-9-1 0,-1 0 0,32-4 0,-2 1 0,-36 8 0,-2-1 0,19-4 0,-4-1 0,0 3 0,5-5 0,1-1 0,0 3 0,10-5 0,20-5 0,-17 3 0,7-3 365,-31 9 0,9 0 0,-11 0-365,15-6 0,-17 8 0,19-10 0,9 5 0,-17 6 0,16-4 0,1 5 0,-26-1 0,23-4 0,-8 10 0,-22-9 0,28 4 0,7-1 0,-35 1 0,6-2 0,20-3 0,20-3 0,1-1 0,-16 4 0,-5 3 0,-2 0-120,1-3 1,12-3 0,-2 0 0,-16 4 119,-16 5 0,-5 2 0,24-4 0,-5 0 0,0 2 865,-25 6 0,-43 0 0,4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4:57:1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24575,'35'0'0,"-3"0"0,43 0 0,9 0-1181,-24 0 1,2 0 1180,0 0 0,1 0 0,11-1 0,1 2 0,-12 3 0,-2 1 0,1-5 0,-1 2-122,-9 6 0,0 1 122,0-3 0,1-1 0,0 0 0,2 0 0,5 4 0,0 0 0,36 0 0,-6 2 0,-12-4 505,-8-7-505,7 8 0,-10-6 0,-10 5 1161,7 0-1161,-7-5 813,9 6-813,1-1 0,-1-5 0,12 14 0,2-14 0,1 13 0,8-13 0,-20 13 0,9-14 0,-12 7 126,1-1-126,-10-5 0,-3 5 0,-9-7 0,0 0 0,0 0 0,-1 0 0,11 0 0,-8 0 0,7 0 0,1 0 0,-8 0 0,7 0 0,-9 0 0,0 0 0,-1 0 0,11 0 0,-8 0 0,17 0 0,-7 0 0,21 0 0,-9 0 0,9 0 0,-11 0 0,10 0 0,13 0 0,-17 0 0,1 0 0,-29 0 0,-9 0 0,-1 0 0,-1 0 0,-5 0 0,5 0 0,-8 0 0,9 0 0,-7 0 0,15 0 0,-7 0 0,9 0 0,0 0 0,-1 0 0,1 0 0,0 0 0,-1 0 0,11 0 0,-8 0 0,7 0 0,-9 0 0,0 0 0,-1 0 0,11 0 0,-8 0 0,7 0 0,1 0 0,2 0 0,33 0 0,-21-3 0,3-3 0,-6-4 0,-1-1 0,-3 5 0,-4-2 0,17-10 0,-31 18 0,24 0 0,1 0 0,-1 0 0,-4 0 0,-7 0 0,0 0 0,-3 0 0,-9-6 0,0 4 0,0-5 0,-1 7 0,-7 0 0,5 0 0,-13 0 0,13 0 0,-13 0 0,5-5 0,1 3 0,-7-4 0,15 6 0,-15 0 0,6 0 0,-7 0 0,-1 0 0,0 0 0,0 0 0,-6-5 0,5 4 0,-12-4 0,5 5 0,-7 0 0,1 0 0,-1-5 0,0 3 0,0-3 0,-1 5 0,1 0 0,0 0 0,0 0 0,0-5 0,0 4 0,0-4 0,1 5 0,-1 0 0,1 0 0,-1-6 0,1 5 0,-1-4 0,1 5 0,-1 0 0,0 0 0,0-5 0,1 4 0,-2-4 0,2 5 0,-1 0 0,0 0 0,1-5 0,-1 4 0,0-4 0,1 5 0,-1 0 0,1 0 0,-1-6 0,7 5 0,2-4 0,6 5 0,0-6 0,1 5 0,-1-5 0,-7 6 0,6 0 0,-12-5 0,12 3 0,-12-3 0,11 5 0,-11 0 0,12-6 0,-12 5 0,12-5 0,-12 1 0,11 3 0,-4-3 0,0 0 0,4 4 0,-4-10 0,-1 9 0,6-4 0,-5 0 0,-1 5 0,6-5 0,3 6 0,18 0 0,-19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A342-29C6-6D41-9DC7-47773615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C7539-658F-5949-94C6-A4111743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4399-E762-EB4C-822A-06AF9DB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451B-96DE-F348-A770-31521563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4083-C86D-5546-87BF-C08583F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DACC-AE00-E74D-B7DA-0B5EB61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D30A5-6B03-3746-8261-9F74E9C9F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ECE7-FE3B-1A47-B28A-C83A16D2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2B78-A31F-5E42-A482-393BD9FE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1C21-F9B6-7846-BF35-74D6E2B8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6E330-35B1-D946-9BC3-E58FB1F04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64B6-9E2B-7746-AD50-6535963B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B5D7-915C-7B41-8E8C-188174A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84D8-5C22-AB40-B7D0-AE2F11A4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6556-658E-3D45-861A-9608A884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6A27-AE1D-854E-B192-76651E7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F2C3-EDF6-6D41-9F98-C673C04A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7452-5B12-7545-8FA8-CFF19764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9ED0-F5F5-2F46-8FC8-9FD603DC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4C0F-AF4D-314C-AD37-BF221ED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AE2C-33C8-D244-8FB5-78BBBB4A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FB12-2835-2945-8D62-160ABC29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D026-1B1F-8C41-A648-89A1BE4E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1F67-9AD6-9C43-8ABF-FE50B82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21E7-D43D-BD4C-A9F3-367A5B70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4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9D7-A624-CF4E-A66D-1DA0C618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060D-595A-4645-8BFD-6CBDD3880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124DE-1A52-7543-ABDF-C0E51E6B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E09B-D3CE-3C41-A5BE-1705888E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1842D-6458-E548-9DCB-0B11E6BD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2039-9278-3240-86C5-04C81E28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55F3-6B42-A140-A476-53488569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C087-8A1C-3E4F-A76B-B6D818ED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D9D3-A2BA-9344-83FA-6DDEC7A9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27A2F-EA72-104C-8EF5-39D225A80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5B967-C77D-894B-90F0-B76F3CF3E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71529-81A2-3F4D-B5D8-1F800AF7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796DD-6605-0B4B-8AF9-D4A363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C1F12-5F00-F947-AB66-4D4A1894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B2C3-EE94-164C-9EBE-B339CFF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CD4BC-6290-BC42-9939-91B34F6F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6D276-3271-5947-B714-2BCDE9A8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2F893-C742-794C-A60A-A29D1F4E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1AE1-0C52-A543-A913-2B5F9852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9269A-E8CB-664F-95A7-F102585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6463-3BF8-4A41-A4C7-77E67B8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94ED-1306-434D-993B-AE0D9494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E397-29CF-4E45-B85B-ABACF32E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475AE-391E-6741-9129-702DBC790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63CE-BA8F-264A-953B-83B06719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0736-B2D3-2B49-9B0A-E59DB7BB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603C0-4C3B-CA41-8D60-E3F52B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C94-F99B-8E48-893B-A55DD4EC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802B3-950E-BA46-8A06-6942DA88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FCA0A-CC34-0940-B228-BCBDB175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34BC-3556-7547-9A84-961BE952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7BE2-880D-AF4F-B34A-686A3478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B419-DDCF-1442-868F-13A4422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1EBC1-F455-1D45-802F-120F8901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0948-CC49-D24B-A0B0-9ADDA432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7BAD-516E-C145-B6E3-2CAE65033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73E0-138C-A24F-B07C-68023CAD9F2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4B34-E292-B943-B256-AAD2A1EEE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E001-1577-FB4B-9981-3CADE95C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2E45-FEEC-814E-9661-D2EE84C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5.png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181" Type="http://schemas.openxmlformats.org/officeDocument/2006/relationships/customXml" Target="../ink/ink92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customXml" Target="../ink/ink71.xml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71" Type="http://schemas.openxmlformats.org/officeDocument/2006/relationships/customXml" Target="../ink/ink87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5.xml"/><Relationship Id="rId129" Type="http://schemas.openxmlformats.org/officeDocument/2006/relationships/customXml" Target="../ink/ink66.xml"/><Relationship Id="rId54" Type="http://schemas.openxmlformats.org/officeDocument/2006/relationships/customXml" Target="../ink/ink28.xml"/><Relationship Id="rId75" Type="http://schemas.openxmlformats.org/officeDocument/2006/relationships/image" Target="../media/image36.png"/><Relationship Id="rId96" Type="http://schemas.openxmlformats.org/officeDocument/2006/relationships/customXml" Target="../ink/ink49.xml"/><Relationship Id="rId140" Type="http://schemas.openxmlformats.org/officeDocument/2006/relationships/image" Target="../media/image68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44" Type="http://schemas.openxmlformats.org/officeDocument/2006/relationships/customXml" Target="../ink/ink22.xml"/><Relationship Id="rId65" Type="http://schemas.openxmlformats.org/officeDocument/2006/relationships/image" Target="../media/image31.png"/><Relationship Id="rId86" Type="http://schemas.openxmlformats.org/officeDocument/2006/relationships/customXml" Target="../ink/ink44.xml"/><Relationship Id="rId130" Type="http://schemas.openxmlformats.org/officeDocument/2006/relationships/image" Target="../media/image63.png"/><Relationship Id="rId151" Type="http://schemas.openxmlformats.org/officeDocument/2006/relationships/customXml" Target="../ink/ink77.xml"/><Relationship Id="rId172" Type="http://schemas.openxmlformats.org/officeDocument/2006/relationships/image" Target="../media/image8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3.png"/><Relationship Id="rId34" Type="http://schemas.openxmlformats.org/officeDocument/2006/relationships/customXml" Target="../ink/ink17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04" Type="http://schemas.openxmlformats.org/officeDocument/2006/relationships/customXml" Target="../ink/ink53.xml"/><Relationship Id="rId120" Type="http://schemas.openxmlformats.org/officeDocument/2006/relationships/image" Target="../media/image58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customXml" Target="../ink/ink67.xml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79" Type="http://schemas.openxmlformats.org/officeDocument/2006/relationships/customXml" Target="../ink/ink91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7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48" Type="http://schemas.openxmlformats.org/officeDocument/2006/relationships/image" Target="../media/image72.png"/><Relationship Id="rId164" Type="http://schemas.openxmlformats.org/officeDocument/2006/relationships/image" Target="../media/image80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6" Type="http://schemas.openxmlformats.org/officeDocument/2006/relationships/customXml" Target="../ink/ink13.xml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image" Target="../media/image60.png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EC7D77-7CF7-F145-9E24-4BFAE4CF5293}"/>
                  </a:ext>
                </a:extLst>
              </p14:cNvPr>
              <p14:cNvContentPartPr/>
              <p14:nvPr/>
            </p14:nvContentPartPr>
            <p14:xfrm>
              <a:off x="1982064" y="1106658"/>
              <a:ext cx="1142280" cy="3605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EC7D77-7CF7-F145-9E24-4BFAE4CF5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3064" y="1097658"/>
                <a:ext cx="1159920" cy="36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9B4226-C193-3B4E-9EB2-E1E48C5D2013}"/>
                  </a:ext>
                </a:extLst>
              </p14:cNvPr>
              <p14:cNvContentPartPr/>
              <p14:nvPr/>
            </p14:nvContentPartPr>
            <p14:xfrm>
              <a:off x="3333144" y="1151298"/>
              <a:ext cx="1477800" cy="3572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9B4226-C193-3B4E-9EB2-E1E48C5D20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504" y="1142658"/>
                <a:ext cx="1495440" cy="35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3C8A56-3443-4643-86B4-8F45A7F0A97C}"/>
                  </a:ext>
                </a:extLst>
              </p14:cNvPr>
              <p14:cNvContentPartPr/>
              <p14:nvPr/>
            </p14:nvContentPartPr>
            <p14:xfrm>
              <a:off x="6847464" y="1108098"/>
              <a:ext cx="3344040" cy="2683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3C8A56-3443-4643-86B4-8F45A7F0A9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8824" y="1099098"/>
                <a:ext cx="3361680" cy="270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D85072A-856B-904B-B6F2-A62ECB4A7C81}"/>
              </a:ext>
            </a:extLst>
          </p:cNvPr>
          <p:cNvGrpSpPr/>
          <p:nvPr/>
        </p:nvGrpSpPr>
        <p:grpSpPr>
          <a:xfrm>
            <a:off x="7677624" y="488538"/>
            <a:ext cx="1037160" cy="438120"/>
            <a:chOff x="7677624" y="488538"/>
            <a:chExt cx="10371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25A11B-B264-B34D-AD97-06EBDCCA7AA8}"/>
                    </a:ext>
                  </a:extLst>
                </p14:cNvPr>
                <p14:cNvContentPartPr/>
                <p14:nvPr/>
              </p14:nvContentPartPr>
              <p14:xfrm>
                <a:off x="7677624" y="502938"/>
                <a:ext cx="510480" cy="417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25A11B-B264-B34D-AD97-06EBDCCA7A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8984" y="494298"/>
                  <a:ext cx="528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F499CA-10FA-624D-ACA5-D49C54096D76}"/>
                    </a:ext>
                  </a:extLst>
                </p14:cNvPr>
                <p14:cNvContentPartPr/>
                <p14:nvPr/>
              </p14:nvContentPartPr>
              <p14:xfrm>
                <a:off x="8389704" y="489978"/>
                <a:ext cx="360" cy="37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F499CA-10FA-624D-ACA5-D49C54096D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81064" y="480978"/>
                  <a:ext cx="180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730849-C7B3-294A-943F-4454FD1FA349}"/>
                    </a:ext>
                  </a:extLst>
                </p14:cNvPr>
                <p14:cNvContentPartPr/>
                <p14:nvPr/>
              </p14:nvContentPartPr>
              <p14:xfrm>
                <a:off x="8386824" y="488538"/>
                <a:ext cx="327960" cy="43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730849-C7B3-294A-943F-4454FD1FA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77824" y="479538"/>
                  <a:ext cx="34560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F1BF22-2D76-7F4E-B5D6-64889C34716E}"/>
              </a:ext>
            </a:extLst>
          </p:cNvPr>
          <p:cNvGrpSpPr/>
          <p:nvPr/>
        </p:nvGrpSpPr>
        <p:grpSpPr>
          <a:xfrm>
            <a:off x="2569944" y="234018"/>
            <a:ext cx="951480" cy="589680"/>
            <a:chOff x="2569944" y="234018"/>
            <a:chExt cx="95148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AAA185-0BBC-CD48-B077-7EA0886BF669}"/>
                    </a:ext>
                  </a:extLst>
                </p14:cNvPr>
                <p14:cNvContentPartPr/>
                <p14:nvPr/>
              </p14:nvContentPartPr>
              <p14:xfrm>
                <a:off x="2569944" y="262818"/>
                <a:ext cx="416160" cy="56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AAA185-0BBC-CD48-B077-7EA0886BF6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0944" y="254178"/>
                  <a:ext cx="4338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7C9B93-ADF2-B14D-B213-9AC35A9B372F}"/>
                    </a:ext>
                  </a:extLst>
                </p14:cNvPr>
                <p14:cNvContentPartPr/>
                <p14:nvPr/>
              </p14:nvContentPartPr>
              <p14:xfrm>
                <a:off x="3255384" y="249858"/>
                <a:ext cx="5040" cy="41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7C9B93-ADF2-B14D-B213-9AC35A9B37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6744" y="241218"/>
                  <a:ext cx="22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337B1E-CDCE-6746-9C34-CAE465A4E2E7}"/>
                    </a:ext>
                  </a:extLst>
                </p14:cNvPr>
                <p14:cNvContentPartPr/>
                <p14:nvPr/>
              </p14:nvContentPartPr>
              <p14:xfrm>
                <a:off x="3267984" y="234018"/>
                <a:ext cx="253440" cy="392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337B1E-CDCE-6746-9C34-CAE465A4E2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9344" y="225018"/>
                  <a:ext cx="2710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CCD240-7ADA-CF4C-8440-E553BDC16B03}"/>
              </a:ext>
            </a:extLst>
          </p:cNvPr>
          <p:cNvGrpSpPr/>
          <p:nvPr/>
        </p:nvGrpSpPr>
        <p:grpSpPr>
          <a:xfrm>
            <a:off x="696144" y="1284858"/>
            <a:ext cx="6868800" cy="3112920"/>
            <a:chOff x="696144" y="1284858"/>
            <a:chExt cx="6868800" cy="31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5A933D-CBDE-7B4D-8236-865A02811759}"/>
                    </a:ext>
                  </a:extLst>
                </p14:cNvPr>
                <p14:cNvContentPartPr/>
                <p14:nvPr/>
              </p14:nvContentPartPr>
              <p14:xfrm>
                <a:off x="1866864" y="1470258"/>
                <a:ext cx="56880" cy="2890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5A933D-CBDE-7B4D-8236-865A028117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7864" y="1461258"/>
                  <a:ext cx="74520" cy="29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4F10A5-76A6-CB42-8940-4D21EDC688A9}"/>
                    </a:ext>
                  </a:extLst>
                </p14:cNvPr>
                <p14:cNvContentPartPr/>
                <p14:nvPr/>
              </p14:nvContentPartPr>
              <p14:xfrm>
                <a:off x="747264" y="2689578"/>
                <a:ext cx="623160" cy="72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4F10A5-76A6-CB42-8940-4D21EDC688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8264" y="2680938"/>
                  <a:ext cx="64080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FD100F-20CA-624A-9626-C76975FABCF0}"/>
                    </a:ext>
                  </a:extLst>
                </p14:cNvPr>
                <p14:cNvContentPartPr/>
                <p14:nvPr/>
              </p14:nvContentPartPr>
              <p14:xfrm>
                <a:off x="696144" y="3030138"/>
                <a:ext cx="442440" cy="72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FD100F-20CA-624A-9626-C76975FABC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144" y="3021498"/>
                  <a:ext cx="460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07FCFE-4F3B-F248-B80E-6DF51B6926A2}"/>
                    </a:ext>
                  </a:extLst>
                </p14:cNvPr>
                <p14:cNvContentPartPr/>
                <p14:nvPr/>
              </p14:nvContentPartPr>
              <p14:xfrm>
                <a:off x="2070264" y="2535858"/>
                <a:ext cx="2516040" cy="13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07FCFE-4F3B-F248-B80E-6DF51B6926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61624" y="2527218"/>
                  <a:ext cx="2533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BCB47F-C53E-594F-AF63-31413AB02777}"/>
                    </a:ext>
                  </a:extLst>
                </p14:cNvPr>
                <p14:cNvContentPartPr/>
                <p14:nvPr/>
              </p14:nvContentPartPr>
              <p14:xfrm>
                <a:off x="2016264" y="3105018"/>
                <a:ext cx="2594520" cy="62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BCB47F-C53E-594F-AF63-31413AB027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07264" y="3096378"/>
                  <a:ext cx="2612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4F0E78-B8FD-1148-9557-B5309AC93C8B}"/>
                    </a:ext>
                  </a:extLst>
                </p14:cNvPr>
                <p14:cNvContentPartPr/>
                <p14:nvPr/>
              </p14:nvContentPartPr>
              <p14:xfrm>
                <a:off x="2779824" y="3406338"/>
                <a:ext cx="955080" cy="7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4F0E78-B8FD-1148-9557-B5309AC93C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71184" y="3397338"/>
                  <a:ext cx="972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184FC9-27D8-5943-8C71-3AA641999DA3}"/>
                    </a:ext>
                  </a:extLst>
                </p14:cNvPr>
                <p14:cNvContentPartPr/>
                <p14:nvPr/>
              </p14:nvContentPartPr>
              <p14:xfrm>
                <a:off x="2838144" y="3714858"/>
                <a:ext cx="735840" cy="2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184FC9-27D8-5943-8C71-3AA641999D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9144" y="3706218"/>
                  <a:ext cx="75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A80E2C-BA73-5B42-9F51-561CE531E94E}"/>
                    </a:ext>
                  </a:extLst>
                </p14:cNvPr>
                <p14:cNvContentPartPr/>
                <p14:nvPr/>
              </p14:nvContentPartPr>
              <p14:xfrm>
                <a:off x="3106704" y="3963618"/>
                <a:ext cx="435600" cy="2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A80E2C-BA73-5B42-9F51-561CE531E9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98064" y="3954978"/>
                  <a:ext cx="453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37307E-C75E-5642-8997-AB89BE2BF325}"/>
                    </a:ext>
                  </a:extLst>
                </p14:cNvPr>
                <p14:cNvContentPartPr/>
                <p14:nvPr/>
              </p14:nvContentPartPr>
              <p14:xfrm>
                <a:off x="3066024" y="4218138"/>
                <a:ext cx="271440" cy="3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37307E-C75E-5642-8997-AB89BE2BF3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384" y="4209498"/>
                  <a:ext cx="289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C87DD2-4D25-E747-8A20-A093234F4F60}"/>
                    </a:ext>
                  </a:extLst>
                </p14:cNvPr>
                <p14:cNvContentPartPr/>
                <p14:nvPr/>
              </p14:nvContentPartPr>
              <p14:xfrm>
                <a:off x="4810944" y="2432898"/>
                <a:ext cx="258840" cy="35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C87DD2-4D25-E747-8A20-A093234F4F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2304" y="2424258"/>
                  <a:ext cx="276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B47660-27F2-9D42-BB35-ED30FAC23E2D}"/>
                    </a:ext>
                  </a:extLst>
                </p14:cNvPr>
                <p14:cNvContentPartPr/>
                <p14:nvPr/>
              </p14:nvContentPartPr>
              <p14:xfrm>
                <a:off x="4885824" y="2974698"/>
                <a:ext cx="333360" cy="288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B47660-27F2-9D42-BB35-ED30FAC23E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7184" y="2966058"/>
                  <a:ext cx="351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C9F42D-C688-344C-959B-877BA19E172B}"/>
                    </a:ext>
                  </a:extLst>
                </p14:cNvPr>
                <p14:cNvContentPartPr/>
                <p14:nvPr/>
              </p14:nvContentPartPr>
              <p14:xfrm>
                <a:off x="4839744" y="3632058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C9F42D-C688-344C-959B-877BA19E17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31104" y="3623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8B0A77-CF04-E640-B461-EF55CC06C20D}"/>
                    </a:ext>
                  </a:extLst>
                </p14:cNvPr>
                <p14:cNvContentPartPr/>
                <p14:nvPr/>
              </p14:nvContentPartPr>
              <p14:xfrm>
                <a:off x="4975824" y="3628458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8B0A77-CF04-E640-B461-EF55CC06C2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6824" y="3619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0E7231-6331-1E4B-A630-581E5612928A}"/>
                    </a:ext>
                  </a:extLst>
                </p14:cNvPr>
                <p14:cNvContentPartPr/>
                <p14:nvPr/>
              </p14:nvContentPartPr>
              <p14:xfrm>
                <a:off x="5143224" y="364393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0E7231-6331-1E4B-A630-581E561292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4224" y="3635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F9F3E9-C67A-7243-94E2-32BF09480575}"/>
                    </a:ext>
                  </a:extLst>
                </p14:cNvPr>
                <p14:cNvContentPartPr/>
                <p14:nvPr/>
              </p14:nvContentPartPr>
              <p14:xfrm>
                <a:off x="1806744" y="4379418"/>
                <a:ext cx="285480" cy="1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F9F3E9-C67A-7243-94E2-32BF094805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7744" y="4370778"/>
                  <a:ext cx="30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388090-2773-964A-8279-E452E9D5045E}"/>
                    </a:ext>
                  </a:extLst>
                </p14:cNvPr>
                <p14:cNvContentPartPr/>
                <p14:nvPr/>
              </p14:nvContentPartPr>
              <p14:xfrm>
                <a:off x="2848944" y="1539378"/>
                <a:ext cx="774720" cy="2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388090-2773-964A-8279-E452E9D504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39944" y="1530738"/>
                  <a:ext cx="792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F1643A-B6FF-B249-8FA3-8096EFEA2D41}"/>
                    </a:ext>
                  </a:extLst>
                </p14:cNvPr>
                <p14:cNvContentPartPr/>
                <p14:nvPr/>
              </p14:nvContentPartPr>
              <p14:xfrm>
                <a:off x="2603064" y="1756098"/>
                <a:ext cx="1350360" cy="2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F1643A-B6FF-B249-8FA3-8096EFEA2D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4424" y="1747458"/>
                  <a:ext cx="1368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1079DF-90E1-4946-AA2F-74AE4A61A2D4}"/>
                    </a:ext>
                  </a:extLst>
                </p14:cNvPr>
                <p14:cNvContentPartPr/>
                <p14:nvPr/>
              </p14:nvContentPartPr>
              <p14:xfrm>
                <a:off x="2309304" y="2065338"/>
                <a:ext cx="1954440" cy="8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1079DF-90E1-4946-AA2F-74AE4A61A2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00664" y="2056338"/>
                  <a:ext cx="1972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ECA14E-B12A-3B48-8B2F-80D1572E2764}"/>
                    </a:ext>
                  </a:extLst>
                </p14:cNvPr>
                <p14:cNvContentPartPr/>
                <p14:nvPr/>
              </p14:nvContentPartPr>
              <p14:xfrm>
                <a:off x="4143144" y="1284858"/>
                <a:ext cx="46800" cy="18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ECA14E-B12A-3B48-8B2F-80D1572E27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34144" y="1276218"/>
                  <a:ext cx="64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977778-F78C-584D-97BC-A6C45A8F9459}"/>
                    </a:ext>
                  </a:extLst>
                </p14:cNvPr>
                <p14:cNvContentPartPr/>
                <p14:nvPr/>
              </p14:nvContentPartPr>
              <p14:xfrm>
                <a:off x="4277424" y="1644138"/>
                <a:ext cx="137880" cy="14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977778-F78C-584D-97BC-A6C45A8F94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8424" y="1635498"/>
                  <a:ext cx="155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BFA5AC-C9AB-064E-BC52-673BB0F28ACE}"/>
                    </a:ext>
                  </a:extLst>
                </p14:cNvPr>
                <p14:cNvContentPartPr/>
                <p14:nvPr/>
              </p14:nvContentPartPr>
              <p14:xfrm>
                <a:off x="4413504" y="1787058"/>
                <a:ext cx="1166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BFA5AC-C9AB-064E-BC52-673BB0F28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4864" y="1778058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58F02-DFBF-DB4C-A94F-5763919A959C}"/>
                    </a:ext>
                  </a:extLst>
                </p14:cNvPr>
                <p14:cNvContentPartPr/>
                <p14:nvPr/>
              </p14:nvContentPartPr>
              <p14:xfrm>
                <a:off x="4515384" y="1931778"/>
                <a:ext cx="154080" cy="19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58F02-DFBF-DB4C-A94F-5763919A95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06744" y="1923138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D9F3F0-9E68-514D-9DA8-A482DE4CDEC4}"/>
                    </a:ext>
                  </a:extLst>
                </p14:cNvPr>
                <p14:cNvContentPartPr/>
                <p14:nvPr/>
              </p14:nvContentPartPr>
              <p14:xfrm>
                <a:off x="1640064" y="1414098"/>
                <a:ext cx="214920" cy="40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D9F3F0-9E68-514D-9DA8-A482DE4CDE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1424" y="1405098"/>
                  <a:ext cx="2325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689C2A-127E-0C42-87AD-ABA4DEA8C9E1}"/>
                    </a:ext>
                  </a:extLst>
                </p14:cNvPr>
                <p14:cNvContentPartPr/>
                <p14:nvPr/>
              </p14:nvContentPartPr>
              <p14:xfrm>
                <a:off x="1872624" y="1394658"/>
                <a:ext cx="212400" cy="38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689C2A-127E-0C42-87AD-ABA4DEA8C9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63624" y="1385658"/>
                  <a:ext cx="23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535ED7-A1D5-1D40-B2BE-933B21BD42F9}"/>
                    </a:ext>
                  </a:extLst>
                </p14:cNvPr>
                <p14:cNvContentPartPr/>
                <p14:nvPr/>
              </p14:nvContentPartPr>
              <p14:xfrm>
                <a:off x="1291224" y="1802178"/>
                <a:ext cx="4545720" cy="28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535ED7-A1D5-1D40-B2BE-933B21BD42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2224" y="1793178"/>
                  <a:ext cx="4563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A98898-E840-BB48-83CE-779B3EDF7E25}"/>
                    </a:ext>
                  </a:extLst>
                </p14:cNvPr>
                <p14:cNvContentPartPr/>
                <p14:nvPr/>
              </p14:nvContentPartPr>
              <p14:xfrm>
                <a:off x="5912184" y="1546938"/>
                <a:ext cx="235800" cy="45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A98898-E840-BB48-83CE-779B3EDF7E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03184" y="1537938"/>
                  <a:ext cx="2534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F01B13-39CE-F743-B529-87C17CC4EE12}"/>
                    </a:ext>
                  </a:extLst>
                </p14:cNvPr>
                <p14:cNvContentPartPr/>
                <p14:nvPr/>
              </p14:nvContentPartPr>
              <p14:xfrm>
                <a:off x="6346704" y="1501218"/>
                <a:ext cx="26280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F01B13-39CE-F743-B529-87C17CC4EE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8064" y="1492218"/>
                  <a:ext cx="28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B5A12E-69DE-E940-833E-21F19F6F4971}"/>
                    </a:ext>
                  </a:extLst>
                </p14:cNvPr>
                <p14:cNvContentPartPr/>
                <p14:nvPr/>
              </p14:nvContentPartPr>
              <p14:xfrm>
                <a:off x="6357144" y="1509498"/>
                <a:ext cx="296640" cy="587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B5A12E-69DE-E940-833E-21F19F6F4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48144" y="1500858"/>
                  <a:ext cx="3142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1379E2-2A1A-7A48-8825-B2FA049D8E09}"/>
                    </a:ext>
                  </a:extLst>
                </p14:cNvPr>
                <p14:cNvContentPartPr/>
                <p14:nvPr/>
              </p14:nvContentPartPr>
              <p14:xfrm>
                <a:off x="6547944" y="1368738"/>
                <a:ext cx="570240" cy="159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1379E2-2A1A-7A48-8825-B2FA049D8E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39304" y="1360098"/>
                  <a:ext cx="587880" cy="16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F35627-C015-9F4F-AEEA-BDF2A23F77E9}"/>
                    </a:ext>
                  </a:extLst>
                </p14:cNvPr>
                <p14:cNvContentPartPr/>
                <p14:nvPr/>
              </p14:nvContentPartPr>
              <p14:xfrm>
                <a:off x="6803904" y="1542258"/>
                <a:ext cx="62280" cy="6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F35627-C015-9F4F-AEEA-BDF2A23F7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94904" y="1533258"/>
                  <a:ext cx="79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674FA9-5083-C548-BBF4-DC01E07FEEDF}"/>
                    </a:ext>
                  </a:extLst>
                </p14:cNvPr>
                <p14:cNvContentPartPr/>
                <p14:nvPr/>
              </p14:nvContentPartPr>
              <p14:xfrm>
                <a:off x="7035744" y="2225178"/>
                <a:ext cx="65880" cy="6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674FA9-5083-C548-BBF4-DC01E07FEE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7104" y="2216538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15344C-9AD9-0C4A-9981-DC62B6B9F504}"/>
                    </a:ext>
                  </a:extLst>
                </p14:cNvPr>
                <p14:cNvContentPartPr/>
                <p14:nvPr/>
              </p14:nvContentPartPr>
              <p14:xfrm>
                <a:off x="1420464" y="2398338"/>
                <a:ext cx="4388400" cy="34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15344C-9AD9-0C4A-9981-DC62B6B9F5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11464" y="2389698"/>
                  <a:ext cx="44060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5F5F26-1A34-C141-975E-825C551AF4D7}"/>
                    </a:ext>
                  </a:extLst>
                </p14:cNvPr>
                <p14:cNvContentPartPr/>
                <p14:nvPr/>
              </p14:nvContentPartPr>
              <p14:xfrm>
                <a:off x="6129984" y="2387538"/>
                <a:ext cx="2577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5F5F26-1A34-C141-975E-825C551AF4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1344" y="2378898"/>
                  <a:ext cx="275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385148-B486-0046-AD8A-656F5F75B2D7}"/>
                    </a:ext>
                  </a:extLst>
                </p14:cNvPr>
                <p14:cNvContentPartPr/>
                <p14:nvPr/>
              </p14:nvContentPartPr>
              <p14:xfrm>
                <a:off x="6060864" y="2407698"/>
                <a:ext cx="346320" cy="36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385148-B486-0046-AD8A-656F5F75B2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51864" y="2398698"/>
                  <a:ext cx="363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BDD860-ADB3-8049-ACAB-1D494BCBB671}"/>
                    </a:ext>
                  </a:extLst>
                </p14:cNvPr>
                <p14:cNvContentPartPr/>
                <p14:nvPr/>
              </p14:nvContentPartPr>
              <p14:xfrm>
                <a:off x="6605904" y="2226258"/>
                <a:ext cx="280800" cy="470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BDD860-ADB3-8049-ACAB-1D494BCBB6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7264" y="2217258"/>
                  <a:ext cx="298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1817F8-3589-C346-94AD-922B1777B91F}"/>
                    </a:ext>
                  </a:extLst>
                </p14:cNvPr>
                <p14:cNvContentPartPr/>
                <p14:nvPr/>
              </p14:nvContentPartPr>
              <p14:xfrm>
                <a:off x="7258224" y="2476098"/>
                <a:ext cx="245160" cy="522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1817F8-3589-C346-94AD-922B1777B9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49584" y="2467098"/>
                  <a:ext cx="2628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D72067-68DC-5049-A064-3C10B19D8F1E}"/>
                    </a:ext>
                  </a:extLst>
                </p14:cNvPr>
                <p14:cNvContentPartPr/>
                <p14:nvPr/>
              </p14:nvContentPartPr>
              <p14:xfrm>
                <a:off x="7206384" y="2646738"/>
                <a:ext cx="98280" cy="7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D72067-68DC-5049-A064-3C10B19D8F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97744" y="2637738"/>
                  <a:ext cx="115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E0C22A-668A-9242-B37B-70F0D7F8AA4C}"/>
                    </a:ext>
                  </a:extLst>
                </p14:cNvPr>
                <p14:cNvContentPartPr/>
                <p14:nvPr/>
              </p14:nvContentPartPr>
              <p14:xfrm>
                <a:off x="7438224" y="2846898"/>
                <a:ext cx="12672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E0C22A-668A-9242-B37B-70F0D7F8AA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29584" y="2838258"/>
                  <a:ext cx="14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8CAFB5-1E38-094C-973E-F21A112A7225}"/>
                    </a:ext>
                  </a:extLst>
                </p14:cNvPr>
                <p14:cNvContentPartPr/>
                <p14:nvPr/>
              </p14:nvContentPartPr>
              <p14:xfrm>
                <a:off x="1494984" y="3491658"/>
                <a:ext cx="3993840" cy="241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8CAFB5-1E38-094C-973E-F21A112A72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86344" y="3482658"/>
                  <a:ext cx="4011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0BD5C4-D4E8-E049-B81C-C6DF77B195D1}"/>
                    </a:ext>
                  </a:extLst>
                </p14:cNvPr>
                <p14:cNvContentPartPr/>
                <p14:nvPr/>
              </p14:nvContentPartPr>
              <p14:xfrm>
                <a:off x="5876184" y="3470418"/>
                <a:ext cx="158760" cy="507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0BD5C4-D4E8-E049-B81C-C6DF77B195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7184" y="3461418"/>
                  <a:ext cx="176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A9EBFC-6988-7844-B697-DB2C503876E4}"/>
                    </a:ext>
                  </a:extLst>
                </p14:cNvPr>
                <p14:cNvContentPartPr/>
                <p14:nvPr/>
              </p14:nvContentPartPr>
              <p14:xfrm>
                <a:off x="5826864" y="3714498"/>
                <a:ext cx="3675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A9EBFC-6988-7844-B697-DB2C503876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17864" y="3705498"/>
                  <a:ext cx="38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FDCFB6-A47B-9B47-AEAA-7F81B19A7E55}"/>
                    </a:ext>
                  </a:extLst>
                </p14:cNvPr>
                <p14:cNvContentPartPr/>
                <p14:nvPr/>
              </p14:nvContentPartPr>
              <p14:xfrm>
                <a:off x="6332304" y="3489858"/>
                <a:ext cx="268920" cy="11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FDCFB6-A47B-9B47-AEAA-7F81B19A7E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3664" y="3480858"/>
                  <a:ext cx="286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C02DC8-8368-E745-8C37-220BB8CCC6B5}"/>
                    </a:ext>
                  </a:extLst>
                </p14:cNvPr>
                <p14:cNvContentPartPr/>
                <p14:nvPr/>
              </p14:nvContentPartPr>
              <p14:xfrm>
                <a:off x="6276144" y="3535218"/>
                <a:ext cx="362520" cy="34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C02DC8-8368-E745-8C37-220BB8CCC6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67144" y="3526218"/>
                  <a:ext cx="380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1EF80C-61D5-9F42-9E32-4F7E0D8B7E29}"/>
                    </a:ext>
                  </a:extLst>
                </p14:cNvPr>
                <p14:cNvContentPartPr/>
                <p14:nvPr/>
              </p14:nvContentPartPr>
              <p14:xfrm>
                <a:off x="6912624" y="3453858"/>
                <a:ext cx="73800" cy="549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1EF80C-61D5-9F42-9E32-4F7E0D8B7E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3984" y="3444858"/>
                  <a:ext cx="914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148D6C-D5AD-B74C-9BB6-43961F54A365}"/>
                    </a:ext>
                  </a:extLst>
                </p14:cNvPr>
                <p14:cNvContentPartPr/>
                <p14:nvPr/>
              </p14:nvContentPartPr>
              <p14:xfrm>
                <a:off x="6824424" y="3666618"/>
                <a:ext cx="72720" cy="5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148D6C-D5AD-B74C-9BB6-43961F54A3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15784" y="3657978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DAB676-F609-1740-94E2-D43C3516ED2F}"/>
                    </a:ext>
                  </a:extLst>
                </p14:cNvPr>
                <p14:cNvContentPartPr/>
                <p14:nvPr/>
              </p14:nvContentPartPr>
              <p14:xfrm>
                <a:off x="7041144" y="3832578"/>
                <a:ext cx="119520" cy="38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DAB676-F609-1740-94E2-D43C3516ED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2144" y="3823578"/>
                  <a:ext cx="13716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6CB3870-C3B8-9F43-9032-5DC184F237BE}"/>
                  </a:ext>
                </a:extLst>
              </p14:cNvPr>
              <p14:cNvContentPartPr/>
              <p14:nvPr/>
            </p14:nvContentPartPr>
            <p14:xfrm>
              <a:off x="8059224" y="4970898"/>
              <a:ext cx="2362320" cy="49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6CB3870-C3B8-9F43-9032-5DC184F237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50584" y="4961898"/>
                <a:ext cx="23799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51D34DC-D654-1D40-A87A-76532BDC0BC9}"/>
                  </a:ext>
                </a:extLst>
              </p14:cNvPr>
              <p14:cNvContentPartPr/>
              <p14:nvPr/>
            </p14:nvContentPartPr>
            <p14:xfrm>
              <a:off x="5801304" y="4617378"/>
              <a:ext cx="727560" cy="2017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51D34DC-D654-1D40-A87A-76532BDC0B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92664" y="4608738"/>
                <a:ext cx="74520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3466B1B-83A9-0640-8AA2-DF3424B8EAE9}"/>
                  </a:ext>
                </a:extLst>
              </p14:cNvPr>
              <p14:cNvContentPartPr/>
              <p14:nvPr/>
            </p14:nvContentPartPr>
            <p14:xfrm>
              <a:off x="5196144" y="4813938"/>
              <a:ext cx="1774800" cy="52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3466B1B-83A9-0640-8AA2-DF3424B8EA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87144" y="4805298"/>
                <a:ext cx="1792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6CC3559-A68E-254C-A90C-FB07A6428433}"/>
                  </a:ext>
                </a:extLst>
              </p14:cNvPr>
              <p14:cNvContentPartPr/>
              <p14:nvPr/>
            </p14:nvContentPartPr>
            <p14:xfrm>
              <a:off x="5164824" y="5054058"/>
              <a:ext cx="1837080" cy="10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6CC3559-A68E-254C-A90C-FB07A642843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56184" y="5045058"/>
                <a:ext cx="18547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3132EAB-279F-874A-B2F8-CB646DEE7A61}"/>
                  </a:ext>
                </a:extLst>
              </p14:cNvPr>
              <p14:cNvContentPartPr/>
              <p14:nvPr/>
            </p14:nvContentPartPr>
            <p14:xfrm>
              <a:off x="1426820" y="5103317"/>
              <a:ext cx="360" cy="4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3132EAB-279F-874A-B2F8-CB646DEE7A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7820" y="5094677"/>
                <a:ext cx="1800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BB8AD52-D072-7944-9E7A-47F9C8B3EFB0}"/>
              </a:ext>
            </a:extLst>
          </p:cNvPr>
          <p:cNvGrpSpPr/>
          <p:nvPr/>
        </p:nvGrpSpPr>
        <p:grpSpPr>
          <a:xfrm>
            <a:off x="139944" y="4164858"/>
            <a:ext cx="10912680" cy="2614680"/>
            <a:chOff x="139944" y="4164858"/>
            <a:chExt cx="10912680" cy="26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0E37C2-FF99-6F42-B281-D068385EED0A}"/>
                    </a:ext>
                  </a:extLst>
                </p14:cNvPr>
                <p14:cNvContentPartPr/>
                <p14:nvPr/>
              </p14:nvContentPartPr>
              <p14:xfrm>
                <a:off x="7521024" y="4450698"/>
                <a:ext cx="68040" cy="232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0E37C2-FF99-6F42-B281-D068385EED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12384" y="4442058"/>
                  <a:ext cx="85680" cy="23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C48DF0-C678-7D4F-81C5-5049F655C583}"/>
                    </a:ext>
                  </a:extLst>
                </p14:cNvPr>
                <p14:cNvContentPartPr/>
                <p14:nvPr/>
              </p14:nvContentPartPr>
              <p14:xfrm>
                <a:off x="7317264" y="4464018"/>
                <a:ext cx="201960" cy="417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C48DF0-C678-7D4F-81C5-5049F655C58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08264" y="4455378"/>
                  <a:ext cx="2196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9B1260-154C-E249-9EDB-3A559767A084}"/>
                    </a:ext>
                  </a:extLst>
                </p14:cNvPr>
                <p14:cNvContentPartPr/>
                <p14:nvPr/>
              </p14:nvContentPartPr>
              <p14:xfrm>
                <a:off x="7576464" y="4436658"/>
                <a:ext cx="226800" cy="292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9B1260-154C-E249-9EDB-3A559767A0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67824" y="4428018"/>
                  <a:ext cx="244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1680E6-7AD3-E541-8AAB-3B2973C11CFD}"/>
                    </a:ext>
                  </a:extLst>
                </p14:cNvPr>
                <p14:cNvContentPartPr/>
                <p14:nvPr/>
              </p14:nvContentPartPr>
              <p14:xfrm>
                <a:off x="5154744" y="5381298"/>
                <a:ext cx="1948320" cy="54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1680E6-7AD3-E541-8AAB-3B2973C11C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46104" y="5372658"/>
                  <a:ext cx="1965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F6B56F-4FC6-154F-B645-C75C2FD1F583}"/>
                    </a:ext>
                  </a:extLst>
                </p14:cNvPr>
                <p14:cNvContentPartPr/>
                <p14:nvPr/>
              </p14:nvContentPartPr>
              <p14:xfrm>
                <a:off x="5237904" y="5567058"/>
                <a:ext cx="1937520" cy="81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F6B56F-4FC6-154F-B645-C75C2FD1F5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29264" y="5558418"/>
                  <a:ext cx="1955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35F07F-C1B2-864E-8D61-21206C8966E9}"/>
                    </a:ext>
                  </a:extLst>
                </p14:cNvPr>
                <p14:cNvContentPartPr/>
                <p14:nvPr/>
              </p14:nvContentPartPr>
              <p14:xfrm>
                <a:off x="5307384" y="5824098"/>
                <a:ext cx="1902600" cy="10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35F07F-C1B2-864E-8D61-21206C8966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98744" y="5815458"/>
                  <a:ext cx="1920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F144D9-82C8-4248-8ED2-02F40148444F}"/>
                    </a:ext>
                  </a:extLst>
                </p14:cNvPr>
                <p14:cNvContentPartPr/>
                <p14:nvPr/>
              </p14:nvContentPartPr>
              <p14:xfrm>
                <a:off x="5411424" y="6062418"/>
                <a:ext cx="1534680" cy="14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F144D9-82C8-4248-8ED2-02F40148444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02784" y="6053418"/>
                  <a:ext cx="1552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5B7809-6147-F24C-AE43-2C480C4D1BE6}"/>
                    </a:ext>
                  </a:extLst>
                </p14:cNvPr>
                <p14:cNvContentPartPr/>
                <p14:nvPr/>
              </p14:nvContentPartPr>
              <p14:xfrm>
                <a:off x="5592144" y="6370218"/>
                <a:ext cx="1355760" cy="2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5B7809-6147-F24C-AE43-2C480C4D1BE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83504" y="6361218"/>
                  <a:ext cx="1373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BFBAFFC-2C3A-B343-B530-D173E476376A}"/>
                    </a:ext>
                  </a:extLst>
                </p14:cNvPr>
                <p14:cNvContentPartPr/>
                <p14:nvPr/>
              </p14:nvContentPartPr>
              <p14:xfrm>
                <a:off x="7734864" y="4982418"/>
                <a:ext cx="2990520" cy="17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BFBAFFC-2C3A-B343-B530-D173E47637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25864" y="4973418"/>
                  <a:ext cx="300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08EDD3-D8D0-CF4D-82E2-B001ED3ED236}"/>
                    </a:ext>
                  </a:extLst>
                </p14:cNvPr>
                <p14:cNvContentPartPr/>
                <p14:nvPr/>
              </p14:nvContentPartPr>
              <p14:xfrm>
                <a:off x="7662864" y="5125338"/>
                <a:ext cx="3144240" cy="192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08EDD3-D8D0-CF4D-82E2-B001ED3ED2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53864" y="5116698"/>
                  <a:ext cx="3161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8005A7-B1B4-0244-ADB5-04E73E95409E}"/>
                    </a:ext>
                  </a:extLst>
                </p14:cNvPr>
                <p14:cNvContentPartPr/>
                <p14:nvPr/>
              </p14:nvContentPartPr>
              <p14:xfrm>
                <a:off x="7765824" y="5318298"/>
                <a:ext cx="3286800" cy="13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8005A7-B1B4-0244-ADB5-04E73E9540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56824" y="5309298"/>
                  <a:ext cx="330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981B87-85F6-4448-8B85-15E0729C72A2}"/>
                    </a:ext>
                  </a:extLst>
                </p14:cNvPr>
                <p14:cNvContentPartPr/>
                <p14:nvPr/>
              </p14:nvContentPartPr>
              <p14:xfrm>
                <a:off x="7417704" y="4164858"/>
                <a:ext cx="445320" cy="240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981B87-85F6-4448-8B85-15E0729C72A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08704" y="4156218"/>
                  <a:ext cx="462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BCA5C30-8AA9-424B-8350-E1BA0115B37E}"/>
                    </a:ext>
                  </a:extLst>
                </p14:cNvPr>
                <p14:cNvContentPartPr/>
                <p14:nvPr/>
              </p14:nvContentPartPr>
              <p14:xfrm>
                <a:off x="7388904" y="4296978"/>
                <a:ext cx="298800" cy="2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BCA5C30-8AA9-424B-8350-E1BA0115B3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79904" y="4288338"/>
                  <a:ext cx="31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34D0D06-F702-6C4E-8C1B-43958AFEF064}"/>
                    </a:ext>
                  </a:extLst>
                </p14:cNvPr>
                <p14:cNvContentPartPr/>
                <p14:nvPr/>
              </p14:nvContentPartPr>
              <p14:xfrm>
                <a:off x="3987264" y="5901498"/>
                <a:ext cx="155520" cy="27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34D0D06-F702-6C4E-8C1B-43958AFEF06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8264" y="5892858"/>
                  <a:ext cx="173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067B14B-EAE9-734D-B5CD-E577B5E6295A}"/>
                    </a:ext>
                  </a:extLst>
                </p14:cNvPr>
                <p14:cNvContentPartPr/>
                <p14:nvPr/>
              </p14:nvContentPartPr>
              <p14:xfrm>
                <a:off x="4094904" y="5791698"/>
                <a:ext cx="372600" cy="278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067B14B-EAE9-734D-B5CD-E577B5E6295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85904" y="5782698"/>
                  <a:ext cx="390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583949F-80EC-BD40-83AC-86788036E676}"/>
                    </a:ext>
                  </a:extLst>
                </p14:cNvPr>
                <p14:cNvContentPartPr/>
                <p14:nvPr/>
              </p14:nvContentPartPr>
              <p14:xfrm>
                <a:off x="4165824" y="5806098"/>
                <a:ext cx="171360" cy="160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583949F-80EC-BD40-83AC-86788036E6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57184" y="5797458"/>
                  <a:ext cx="189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A294F3-F422-0448-9E6F-855CECB96515}"/>
                    </a:ext>
                  </a:extLst>
                </p14:cNvPr>
                <p14:cNvContentPartPr/>
                <p14:nvPr/>
              </p14:nvContentPartPr>
              <p14:xfrm>
                <a:off x="4477224" y="5779098"/>
                <a:ext cx="140040" cy="137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A294F3-F422-0448-9E6F-855CECB965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68224" y="5770458"/>
                  <a:ext cx="157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251FE7-744D-6D43-980D-10A7864E96EB}"/>
                    </a:ext>
                  </a:extLst>
                </p14:cNvPr>
                <p14:cNvContentPartPr/>
                <p14:nvPr/>
              </p14:nvContentPartPr>
              <p14:xfrm>
                <a:off x="4631664" y="5730498"/>
                <a:ext cx="15480" cy="137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251FE7-744D-6D43-980D-10A7864E96E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23024" y="5721498"/>
                  <a:ext cx="33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F0EDFD-DB10-774E-B44A-1BE2FF28D577}"/>
                    </a:ext>
                  </a:extLst>
                </p14:cNvPr>
                <p14:cNvContentPartPr/>
                <p14:nvPr/>
              </p14:nvContentPartPr>
              <p14:xfrm>
                <a:off x="4700064" y="5716818"/>
                <a:ext cx="153720" cy="135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F0EDFD-DB10-774E-B44A-1BE2FF28D57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91064" y="5708178"/>
                  <a:ext cx="171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E3F7EC-8728-C046-8040-501B48B617F8}"/>
                    </a:ext>
                  </a:extLst>
                </p14:cNvPr>
                <p14:cNvContentPartPr/>
                <p14:nvPr/>
              </p14:nvContentPartPr>
              <p14:xfrm>
                <a:off x="4921104" y="5662098"/>
                <a:ext cx="360" cy="225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E3F7EC-8728-C046-8040-501B48B617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12104" y="5653458"/>
                  <a:ext cx="18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D4E41D-D5EA-864D-BFDE-5EDD0176ACE5}"/>
                    </a:ext>
                  </a:extLst>
                </p14:cNvPr>
                <p14:cNvContentPartPr/>
                <p14:nvPr/>
              </p14:nvContentPartPr>
              <p14:xfrm>
                <a:off x="4914624" y="5697018"/>
                <a:ext cx="140040" cy="166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D4E41D-D5EA-864D-BFDE-5EDD0176AC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05984" y="5688018"/>
                  <a:ext cx="157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94FF1B-BFCA-CE4F-8074-1ED508565BE7}"/>
                    </a:ext>
                  </a:extLst>
                </p14:cNvPr>
                <p14:cNvContentPartPr/>
                <p14:nvPr/>
              </p14:nvContentPartPr>
              <p14:xfrm>
                <a:off x="5110824" y="5752818"/>
                <a:ext cx="146520" cy="270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94FF1B-BFCA-CE4F-8074-1ED508565B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02184" y="5744178"/>
                  <a:ext cx="164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F364339-ABF9-2C40-AB4B-8F56E6402E4A}"/>
                    </a:ext>
                  </a:extLst>
                </p14:cNvPr>
                <p14:cNvContentPartPr/>
                <p14:nvPr/>
              </p14:nvContentPartPr>
              <p14:xfrm>
                <a:off x="351984" y="4673538"/>
                <a:ext cx="271800" cy="314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F364339-ABF9-2C40-AB4B-8F56E6402E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2984" y="4664898"/>
                  <a:ext cx="289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A5DA8B3-252E-FC4E-A431-F4A46BCF6BC0}"/>
                    </a:ext>
                  </a:extLst>
                </p14:cNvPr>
                <p14:cNvContentPartPr/>
                <p14:nvPr/>
              </p14:nvContentPartPr>
              <p14:xfrm>
                <a:off x="269544" y="4801338"/>
                <a:ext cx="401760" cy="7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A5DA8B3-252E-FC4E-A431-F4A46BCF6BC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0544" y="4792338"/>
                  <a:ext cx="419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C7FB04-B75F-6C4D-A0C8-D800DB6F046F}"/>
                    </a:ext>
                  </a:extLst>
                </p14:cNvPr>
                <p14:cNvContentPartPr/>
                <p14:nvPr/>
              </p14:nvContentPartPr>
              <p14:xfrm>
                <a:off x="892344" y="5155938"/>
                <a:ext cx="562680" cy="144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C7FB04-B75F-6C4D-A0C8-D800DB6F04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3704" y="5146938"/>
                  <a:ext cx="580320" cy="14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6E56E3D-3165-C74C-B71E-A91CEBA5C320}"/>
                    </a:ext>
                  </a:extLst>
                </p14:cNvPr>
                <p14:cNvContentPartPr/>
                <p14:nvPr/>
              </p14:nvContentPartPr>
              <p14:xfrm>
                <a:off x="1665984" y="6068898"/>
                <a:ext cx="240480" cy="420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6E56E3D-3165-C74C-B71E-A91CEBA5C32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57344" y="6059898"/>
                  <a:ext cx="258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4F497BA-F6B6-EF4F-954C-8596111C1D2A}"/>
                    </a:ext>
                  </a:extLst>
                </p14:cNvPr>
                <p14:cNvContentPartPr/>
                <p14:nvPr/>
              </p14:nvContentPartPr>
              <p14:xfrm>
                <a:off x="1670664" y="5316138"/>
                <a:ext cx="1479960" cy="301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4F497BA-F6B6-EF4F-954C-8596111C1D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661664" y="5307498"/>
                  <a:ext cx="1497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BF756D8-ECC4-8645-A40D-DC4E189AF287}"/>
                    </a:ext>
                  </a:extLst>
                </p14:cNvPr>
                <p14:cNvContentPartPr/>
                <p14:nvPr/>
              </p14:nvContentPartPr>
              <p14:xfrm>
                <a:off x="384384" y="5054418"/>
                <a:ext cx="74520" cy="1573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BF756D8-ECC4-8645-A40D-DC4E189AF2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5744" y="5045778"/>
                  <a:ext cx="92160" cy="15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E7B58A-8D0C-AE45-BA78-612092223977}"/>
                    </a:ext>
                  </a:extLst>
                </p14:cNvPr>
                <p14:cNvContentPartPr/>
                <p14:nvPr/>
              </p14:nvContentPartPr>
              <p14:xfrm>
                <a:off x="292224" y="5037138"/>
                <a:ext cx="138960" cy="309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E7B58A-8D0C-AE45-BA78-61209222397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3224" y="5028498"/>
                  <a:ext cx="156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6EA786-FBB9-F846-963D-7C3E288480D0}"/>
                    </a:ext>
                  </a:extLst>
                </p14:cNvPr>
                <p14:cNvContentPartPr/>
                <p14:nvPr/>
              </p14:nvContentPartPr>
              <p14:xfrm>
                <a:off x="487704" y="5016258"/>
                <a:ext cx="223200" cy="419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6EA786-FBB9-F846-963D-7C3E288480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9064" y="5007618"/>
                  <a:ext cx="2408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1391F1-117D-B444-AFD0-0E24928AD576}"/>
                    </a:ext>
                  </a:extLst>
                </p14:cNvPr>
                <p14:cNvContentPartPr/>
                <p14:nvPr/>
              </p14:nvContentPartPr>
              <p14:xfrm>
                <a:off x="211944" y="5470218"/>
                <a:ext cx="2906280" cy="155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1391F1-117D-B444-AFD0-0E24928AD57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2944" y="5461578"/>
                  <a:ext cx="2923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819C17-4FE3-B442-908F-BBD427A5264B}"/>
                    </a:ext>
                  </a:extLst>
                </p14:cNvPr>
                <p14:cNvContentPartPr/>
                <p14:nvPr/>
              </p14:nvContentPartPr>
              <p14:xfrm>
                <a:off x="267024" y="5748138"/>
                <a:ext cx="2367360" cy="3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819C17-4FE3-B442-908F-BBD427A5264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8384" y="5739498"/>
                  <a:ext cx="238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4A3EE9-DBE2-E04D-ACBB-F8CBCB07D36A}"/>
                    </a:ext>
                  </a:extLst>
                </p14:cNvPr>
                <p14:cNvContentPartPr/>
                <p14:nvPr/>
              </p14:nvContentPartPr>
              <p14:xfrm>
                <a:off x="183504" y="5914098"/>
                <a:ext cx="2381760" cy="113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4A3EE9-DBE2-E04D-ACBB-F8CBCB07D3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864" y="5905098"/>
                  <a:ext cx="2399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E1EEB9B-25F4-9849-8571-B8C448923472}"/>
                    </a:ext>
                  </a:extLst>
                </p14:cNvPr>
                <p14:cNvContentPartPr/>
                <p14:nvPr/>
              </p14:nvContentPartPr>
              <p14:xfrm>
                <a:off x="139944" y="6165378"/>
                <a:ext cx="2680920" cy="221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E1EEB9B-25F4-9849-8571-B8C44892347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1304" y="6156738"/>
                  <a:ext cx="2698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24D39D-FB99-8C4E-9471-A7DF84313417}"/>
                    </a:ext>
                  </a:extLst>
                </p14:cNvPr>
                <p14:cNvContentPartPr/>
                <p14:nvPr/>
              </p14:nvContentPartPr>
              <p14:xfrm>
                <a:off x="317660" y="5327957"/>
                <a:ext cx="3024000" cy="9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24D39D-FB99-8C4E-9471-A7DF8431341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8660" y="5318957"/>
                  <a:ext cx="304164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26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6AF68-2AE5-A567-B47C-39A74AD6C30E}"/>
              </a:ext>
            </a:extLst>
          </p:cNvPr>
          <p:cNvSpPr/>
          <p:nvPr/>
        </p:nvSpPr>
        <p:spPr>
          <a:xfrm>
            <a:off x="3361765" y="672353"/>
            <a:ext cx="927847" cy="18556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40EB89-BD54-E99B-BEAB-A5D72D55BBB1}"/>
              </a:ext>
            </a:extLst>
          </p:cNvPr>
          <p:cNvCxnSpPr/>
          <p:nvPr/>
        </p:nvCxnSpPr>
        <p:spPr>
          <a:xfrm>
            <a:off x="3361765" y="846927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ACF07-945B-3093-BF28-2DF74315D330}"/>
              </a:ext>
            </a:extLst>
          </p:cNvPr>
          <p:cNvCxnSpPr/>
          <p:nvPr/>
        </p:nvCxnSpPr>
        <p:spPr>
          <a:xfrm>
            <a:off x="3366002" y="995094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A11E85-8515-4CF8-871B-A396C4C752C0}"/>
              </a:ext>
            </a:extLst>
          </p:cNvPr>
          <p:cNvCxnSpPr/>
          <p:nvPr/>
        </p:nvCxnSpPr>
        <p:spPr>
          <a:xfrm>
            <a:off x="3370239" y="1143261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6340E-1A65-F176-9CAB-AC296B646D20}"/>
              </a:ext>
            </a:extLst>
          </p:cNvPr>
          <p:cNvCxnSpPr/>
          <p:nvPr/>
        </p:nvCxnSpPr>
        <p:spPr>
          <a:xfrm>
            <a:off x="3374476" y="1291428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597B3-45DE-51C2-47CA-9A0EA542E772}"/>
              </a:ext>
            </a:extLst>
          </p:cNvPr>
          <p:cNvCxnSpPr/>
          <p:nvPr/>
        </p:nvCxnSpPr>
        <p:spPr>
          <a:xfrm>
            <a:off x="3378713" y="1439595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A28112-514C-DAA4-19AA-4A42855B10FC}"/>
              </a:ext>
            </a:extLst>
          </p:cNvPr>
          <p:cNvCxnSpPr/>
          <p:nvPr/>
        </p:nvCxnSpPr>
        <p:spPr>
          <a:xfrm>
            <a:off x="3366018" y="1587762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7436D7-82BC-F645-1BDF-17D681C7FFAA}"/>
              </a:ext>
            </a:extLst>
          </p:cNvPr>
          <p:cNvCxnSpPr/>
          <p:nvPr/>
        </p:nvCxnSpPr>
        <p:spPr>
          <a:xfrm>
            <a:off x="3353323" y="1735929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1DCA-CD33-FBEE-A80A-43695E660157}"/>
              </a:ext>
            </a:extLst>
          </p:cNvPr>
          <p:cNvCxnSpPr/>
          <p:nvPr/>
        </p:nvCxnSpPr>
        <p:spPr>
          <a:xfrm>
            <a:off x="3353327" y="1884096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7C738C-BC50-2B98-B3B3-AFD0B71680A5}"/>
              </a:ext>
            </a:extLst>
          </p:cNvPr>
          <p:cNvCxnSpPr/>
          <p:nvPr/>
        </p:nvCxnSpPr>
        <p:spPr>
          <a:xfrm>
            <a:off x="3344865" y="2032263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8AC180-BE48-86A9-3A4C-17F1E7EEAFCB}"/>
              </a:ext>
            </a:extLst>
          </p:cNvPr>
          <p:cNvCxnSpPr/>
          <p:nvPr/>
        </p:nvCxnSpPr>
        <p:spPr>
          <a:xfrm>
            <a:off x="3361802" y="2184663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6BF20E-0421-3CEB-4D34-C00EA6BD4221}"/>
              </a:ext>
            </a:extLst>
          </p:cNvPr>
          <p:cNvCxnSpPr/>
          <p:nvPr/>
        </p:nvCxnSpPr>
        <p:spPr>
          <a:xfrm>
            <a:off x="3361807" y="2337063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4C1A01-9AF2-4EEA-EAC8-D3078F71CDB1}"/>
              </a:ext>
            </a:extLst>
          </p:cNvPr>
          <p:cNvCxnSpPr/>
          <p:nvPr/>
        </p:nvCxnSpPr>
        <p:spPr>
          <a:xfrm>
            <a:off x="3361812" y="2489463"/>
            <a:ext cx="92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Avdieiev, Stanislav S</dc:creator>
  <cp:lastModifiedBy>Whelan, Christopher J</cp:lastModifiedBy>
  <cp:revision>2</cp:revision>
  <dcterms:created xsi:type="dcterms:W3CDTF">2022-09-02T14:27:19Z</dcterms:created>
  <dcterms:modified xsi:type="dcterms:W3CDTF">2022-09-08T17:31:39Z</dcterms:modified>
</cp:coreProperties>
</file>