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8C6A-9654-13E0-8739-0D5F2678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D81E-D7C3-F57B-75E0-9BDEE32DD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DCFF-91D2-ADDA-1842-FAE31180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05E9-7F0A-0973-8DE8-CCBD4508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1C54-0A13-17CA-F980-01241CA8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DAB4-A9ED-E98C-2837-8D239B93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DD3DE-CB64-3819-4336-AE14E5FA6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9AA3-3C9F-1CB9-C218-F3DC48B0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6970-E16B-80ED-979A-0714BA7A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D755-0C20-27ED-467A-47077D4F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06A2A-3030-74C0-5960-F3F8CD035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DBCC-3C1E-CC62-4C91-06894F06C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B64B-F6F3-CEAF-F6E0-025E9D8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C443-708C-E35D-0097-7693FB6E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672B-7790-7144-14DF-A01ED458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78CC-8E11-FC4C-AC18-A1C5932A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F7E3-CDA3-8076-0B61-7D88A3B5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E203-CA31-CCD9-0E01-B27D009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9314-6177-745C-4E7D-CA515822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6DB6-4E6A-9FF9-CF06-FD05B0AA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B9AE-6CAD-026D-88D8-10C2B0E3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265C-6CC2-57B2-3268-C7D2C396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725F-6339-D881-7E94-063163C8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E5DF-8809-15B8-03D9-85C171C2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CAF9-AFA2-BBA0-B3BE-CB55B06F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63C6-B8AC-D44E-FAB0-1F14055F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E015-229B-B8A0-BF93-2962FED10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2BC4-C69D-0610-1068-03710D914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EF2A-245D-7E3D-B495-EFEAA3FD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1724D-0A07-9443-EF2D-8EACE070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F3AF-0147-68B3-52A8-FD7F3CE7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7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1FB0-3D7E-E653-6097-5BCF1E57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B683C-1189-6A70-5BAD-5B36B207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34DE1-D113-2C78-4C59-10FF602FF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4C6FE-4703-73E5-C3EC-EB983253D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8CF5B-46B8-20CF-81A6-33BBE0759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390E-0C58-6A25-3F0A-6B4D5908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5DBA6-0464-4DDA-1CBF-D905AEA4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591A1-5413-7D78-868C-94F513C4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F42-85B2-23C5-B4CD-01BDD20D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6A10-3CE9-8842-403B-05932CA1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ED416-788F-ECA6-5040-2D8A2447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AE597-1AF7-E1D1-F2FD-29E6779D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AA257-E088-DD8A-878E-2959F26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6A9A6-09FD-050F-1238-F3CE756B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0BA1-5550-8D16-BE3A-0682A23E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82C-F638-7774-F694-57835D23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4E69-B99B-1AD4-43B8-1BF9E95D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105A-E40F-44ED-2855-0CC8C52D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353B0-8F4C-1149-6407-E0170EF4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70CA-89AC-DC48-86B8-12F882AC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5FC5-BC8C-FDF4-5043-BD428DBD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6BEC-5EBD-88DC-386A-0AAF1D95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CDD01-F830-6FBA-DE73-AC59D646B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EDC5A-2AB4-3FF3-EFEE-FB413E77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757DE-9C0E-8778-EF3D-44E3BBA3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4193-A7A2-062A-A630-36B94447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08EA-BB0B-A97A-25CA-3F58717D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E3FFC-2AA1-85CF-D89C-FD0EBF5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8DBBC-37A8-CEF7-52EB-E22526A07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D1BA-A65C-D426-E090-C8B72477B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6141-4C74-4008-842B-A8DAA0A9475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F0C8-3A51-3C89-3EF8-933E54F4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AA59-0D8A-EA25-9D0B-15091864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0681-74B8-423A-A00E-A4BBE080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033F9-F804-3C90-B8A1-2C1E18F9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63" y="0"/>
            <a:ext cx="872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FAE13-8D1C-23D3-EAD6-283F7564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2" y="0"/>
            <a:ext cx="802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DADC5-B6A6-C1F1-D7C8-3F4B0E8D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2" y="0"/>
            <a:ext cx="802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EF14E-9E55-7A3D-2AA7-52A16FD3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69" y="0"/>
            <a:ext cx="8024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Whelan, Christopher J</dc:creator>
  <cp:lastModifiedBy>Whelan, Christopher J</cp:lastModifiedBy>
  <cp:revision>3</cp:revision>
  <dcterms:created xsi:type="dcterms:W3CDTF">2022-10-27T19:21:37Z</dcterms:created>
  <dcterms:modified xsi:type="dcterms:W3CDTF">2022-10-27T20:01:21Z</dcterms:modified>
</cp:coreProperties>
</file>