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D6B5-5A0F-BFBB-D68A-F9E33559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D10E-ADCE-3775-C5EB-6DAE31728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A2B8-30C6-F8AE-C57C-F262E7D9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7763-5A21-939E-2017-CFE1D5C2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B106-7BBC-A74D-4580-3F492FCB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DC21-A410-B2B6-00C5-70D49FCF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3C9F-B40C-29AA-7C2A-F1848659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4256-885E-67C6-A5E8-66D4BAAD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0986-97B3-2452-7AD5-50A0D320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BB18-1E19-A1A1-42D6-250AA589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7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9ED93-CB10-16F3-5BF8-2554BFA9A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CD02B-F09F-609A-3EE6-346A61A7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B0F1-B169-408B-7851-FEFE813B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4B03-0EE5-4892-D7D3-B8861158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8023-1542-6EEF-9CC1-B00C4DF3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3B91-A6B4-44C5-F119-AEE5054F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442E-3CF6-90CB-431A-AAA2CF7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098F-7BB6-3C81-F00E-77D5723C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BC59-28CA-CD7D-ADE3-E5123B36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4468-C995-7E5F-3D3E-13561AE7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5675-4024-FDE6-7FC8-751C7797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AC20-BBF2-85F5-432F-5C850315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1BE3-5B69-5B37-DC36-6D30682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1D9A-CA06-00FD-0ADB-4F48063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AAD0-EED1-A7BB-C283-19D32C1C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959D-AF74-BE48-B5D5-6A6CFA18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D-20A2-BF7C-4775-53E06277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D471-CCFE-47CA-5FD6-E1AA4DD9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4F96-2EF3-4DAF-2EC2-BE46E6BE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C0CD-896F-69DC-89AB-8E2B0E60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8B29E-58AD-F287-0F5C-2C3DF34F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D780-8E1A-F92E-AD39-B5B50290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C8B7-4E53-2206-6D75-619E9B98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1B2CC-549C-14D3-5FC1-C98937957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0586D-BD5E-75BA-300F-0F613B35C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2B35-7530-5C28-28CD-CD871D03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329EB-33B9-4D6D-72F3-3E4809BB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4AE26-6D4D-78D6-A01C-B450FC9D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1678C-F804-FE46-B429-5F55BE23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7A6C-5252-456F-A8D3-40DC80F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B8C0E-DBCA-1454-9716-9AB5C07F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9389A-F675-B743-6DBA-CFF487BB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63146-FD65-112C-51FD-DEB878E2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5F370-889A-D3FB-9775-828E5515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71C42-69EE-FFBB-F60F-F7B707BB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B7AD-0E15-5B10-514F-EE8E6C3F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F363-93C6-BBD6-8039-B77291C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B79A-4B3C-724D-E6EC-A195BCA6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10A-B222-E6BF-0274-ABF5CF27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649E-4488-B12F-1982-0259EC5F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24240-C494-F0CB-26AB-1072779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28EF-DA0B-2AC6-2A07-10128B5C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0D5D-2680-1303-B0B8-5691EC00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B24FF-D706-5C55-51D7-75A7AD6D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DA4D-BD17-A15E-7260-8E3DBF95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BB4D-4EF5-935A-11FD-D989B7E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DB5D8-0CE1-71E3-CD3E-925D5803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7E50-5172-18BA-DC9C-1E0316C2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62BD8-9034-FED9-83B2-680B4559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8C5-B38F-61EA-D354-47B35BE0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F0D0-A409-DD70-3EEF-503FE4077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190-7DB1-4982-8527-DEDE6801321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42A6-BDE7-8FB5-F5AB-6778B8A40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F4F8-A628-E0F7-C3DD-4CE1DBA52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BC937-BE04-476F-9F54-85D28CE4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3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FEB01-CF7A-D4BD-E973-370005EA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" y="91150"/>
            <a:ext cx="11376122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1</cp:revision>
  <dcterms:created xsi:type="dcterms:W3CDTF">2023-06-21T00:35:18Z</dcterms:created>
  <dcterms:modified xsi:type="dcterms:W3CDTF">2023-06-21T00:36:54Z</dcterms:modified>
</cp:coreProperties>
</file>