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9" r:id="rId3"/>
    <p:sldId id="260" r:id="rId4"/>
    <p:sldId id="261" r:id="rId5"/>
    <p:sldId id="262" r:id="rId6"/>
    <p:sldId id="278" r:id="rId7"/>
    <p:sldId id="292" r:id="rId8"/>
    <p:sldId id="280" r:id="rId9"/>
    <p:sldId id="293" r:id="rId10"/>
    <p:sldId id="281" r:id="rId11"/>
    <p:sldId id="282" r:id="rId12"/>
    <p:sldId id="299" r:id="rId13"/>
    <p:sldId id="284" r:id="rId14"/>
    <p:sldId id="285" r:id="rId15"/>
    <p:sldId id="294" r:id="rId16"/>
    <p:sldId id="297" r:id="rId17"/>
    <p:sldId id="298" r:id="rId18"/>
    <p:sldId id="296" r:id="rId19"/>
    <p:sldId id="300" r:id="rId20"/>
    <p:sldId id="288" r:id="rId21"/>
    <p:sldId id="266" r:id="rId22"/>
    <p:sldId id="289" r:id="rId23"/>
    <p:sldId id="290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C1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3" d="100"/>
          <a:sy n="73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4400-D7E4-430A-3E57-8A549D013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5FF7-0B43-AFB6-EDA7-8EA0AA4F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F1F7-F37C-5D70-B84A-9F12BBBD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A7898-D49F-4EBF-9E6C-F66BF8EC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3EC7-BAF3-27B5-4E82-6A69788D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4744-6540-1B25-B2D9-05D6AF1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5AFD-FF92-4ED6-3855-6EDE81D3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AA62-48DA-33C6-0CC7-602F0DC7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0CF0-8D14-2A31-FF6B-DCCAE88C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4B7E-3F25-36C1-BD0F-38BA6F92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8C32B-EBEC-E7BC-E22D-8B2E535CC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9958-A507-07EE-318A-80E25D2D7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C114-8D2B-54A9-3290-E298E21B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BA84-8CD2-C5CC-A348-60F40EDE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6578-06AB-0228-27AC-BD83F9DB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B46E-F192-A2F6-9D05-843C4DA7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99B4-97C0-3323-9561-837E585B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7F4E-438A-4704-FC2A-2C628E8E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523D-9A9F-BC5B-CFC0-723F78B0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A80F-0FC6-CAA6-B4B2-D6DD770D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72A1-6006-A749-2B2F-BAD2B718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453B-1C40-C18A-7F10-C22935E1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7841-7FCD-C280-A7AE-F949831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C3AB-0D7B-ED9C-0716-E77112A4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F1A5-7401-E7CC-C9D8-1068CB87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52E2-C926-518B-B985-F2FF0E04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A7C2-6FB5-71A4-BCD8-EF2D77D9B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CEF2E-BFDB-F77B-22AC-D5F2988B3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64229-2B9F-81A2-9969-9D387B86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F6F82-0008-A191-1373-11A1A2DE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876F-61C1-2F2C-8B3E-628CB72D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DAFA-DB94-8E2F-4AD4-71FE18D9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C63CE-B509-CB99-81D6-AC9493D0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790BF-4507-B185-25AC-F1BDB1CF5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43E9F-7090-725C-475C-4C64B8CC6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C6A76-E595-1167-0B78-D87BE9DF7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99A44-2C39-6536-F184-14CD7F8C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9E270-E345-C82C-777E-187A709A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AB47B-F817-D7F6-12AE-927AC0DA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CB07-F2C1-4027-E755-AA3D1126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6E1D2-3BC1-8DED-A9EE-FB0B2545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54F39-718A-F18D-B450-13DEB9C7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5F007-76B8-CF72-A43D-FB98B0F8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CE80D-7D57-67AB-B27A-51D8399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B8C8-5AC7-E88F-5FAB-D2B07C65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4B17C-A043-4050-BF2F-0AB769A6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5B4-79C7-BD99-5E83-676DB8E8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FFE7-841C-ED39-1540-4E61DCDB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A5EBD-EFBE-216C-F52A-40ADF6A2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D80F-C85F-7526-10EC-29C2C6B5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62184-CE5E-4A1F-940F-216D867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022A-607C-9462-C266-4542A68B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7712-4EE0-4DD5-8D13-F583FF59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1C9CF-7B1F-7DF7-95E2-B9EB4FA8A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B806-1C28-3F40-EA80-8F4622FAE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2342-3DFE-9EBA-1CF6-003AB58E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1D-B19B-BA8B-13C1-17B1F2C7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7FC0B-3FAD-CAB0-01EF-33B34510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F65AA-8E0A-5D47-8AD5-13AA33B2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413B-D51E-8632-3FBA-7B8D6353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3553-6C75-4102-F2A4-7E60A69E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E9C1-21C3-4432-ABEC-0ED52964D31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AD22-051C-C853-21C5-DCA1B3F1A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D165-8091-F3B7-5749-74A5A5CE4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A0C6CC-F0FD-53B2-18C4-4B6F3D3C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696810"/>
            <a:ext cx="10619232" cy="6021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7D9EA-B6BA-4BE6-CCD6-C68BD5CD32DA}"/>
              </a:ext>
            </a:extLst>
          </p:cNvPr>
          <p:cNvSpPr txBox="1"/>
          <p:nvPr/>
        </p:nvSpPr>
        <p:spPr>
          <a:xfrm>
            <a:off x="224855" y="42672"/>
            <a:ext cx="3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</a:t>
            </a:r>
          </a:p>
        </p:txBody>
      </p:sp>
    </p:spTree>
    <p:extLst>
      <p:ext uri="{BB962C8B-B14F-4D97-AF65-F5344CB8AC3E}">
        <p14:creationId xmlns:p14="http://schemas.microsoft.com/office/powerpoint/2010/main" val="149466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8C287A-B1C3-AF9E-02CA-49A6ADCF31D4}"/>
              </a:ext>
            </a:extLst>
          </p:cNvPr>
          <p:cNvSpPr txBox="1"/>
          <p:nvPr/>
        </p:nvSpPr>
        <p:spPr>
          <a:xfrm>
            <a:off x="224855" y="42672"/>
            <a:ext cx="325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 (graph components combined)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C8BB0E-5AFC-FED9-092B-A82B1BB2E727}"/>
              </a:ext>
            </a:extLst>
          </p:cNvPr>
          <p:cNvGrpSpPr/>
          <p:nvPr/>
        </p:nvGrpSpPr>
        <p:grpSpPr>
          <a:xfrm>
            <a:off x="637802" y="1491261"/>
            <a:ext cx="11071296" cy="4252504"/>
            <a:chOff x="637802" y="1491261"/>
            <a:chExt cx="11071296" cy="42525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2DA93D-054D-05B5-8592-B7769A95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802" y="1491261"/>
              <a:ext cx="11071296" cy="370059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C6C65-0118-FCF3-6288-C86D0EC7A73C}"/>
                </a:ext>
              </a:extLst>
            </p:cNvPr>
            <p:cNvSpPr txBox="1"/>
            <p:nvPr/>
          </p:nvSpPr>
          <p:spPr>
            <a:xfrm>
              <a:off x="4543604" y="5251322"/>
              <a:ext cx="39208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Clade volume (log</a:t>
              </a:r>
              <a:r>
                <a:rPr lang="en-US" sz="2600" b="1" baseline="-25000" dirty="0"/>
                <a:t>2</a:t>
              </a:r>
              <a:r>
                <a:rPr lang="en-US" sz="2600" b="1" dirty="0"/>
                <a:t>(</a:t>
              </a:r>
              <a:r>
                <a:rPr lang="el-GR" sz="2600" b="1" dirty="0"/>
                <a:t>μ</a:t>
              </a:r>
              <a:r>
                <a:rPr lang="en-US" sz="2600" b="1" dirty="0"/>
                <a:t>m</a:t>
              </a:r>
              <a:r>
                <a:rPr lang="en-US" sz="2600" b="1" baseline="30000" dirty="0"/>
                <a:t>3</a:t>
              </a:r>
              <a:r>
                <a:rPr lang="en-US" sz="2600" b="1" dirty="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21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E89542A-E1E5-70E0-F752-56A4B0BCBB7E}"/>
              </a:ext>
            </a:extLst>
          </p:cNvPr>
          <p:cNvSpPr txBox="1"/>
          <p:nvPr/>
        </p:nvSpPr>
        <p:spPr>
          <a:xfrm>
            <a:off x="224855" y="42672"/>
            <a:ext cx="325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 (all figure components are separate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738B8-EC49-207E-39B1-D67783D0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9" y="1424566"/>
            <a:ext cx="5521174" cy="3675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15B68-05F5-06E9-9E4D-94921A40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56" y="1403180"/>
            <a:ext cx="5507459" cy="3666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EEB9C-99FE-F9FE-21BB-4F43A90891C7}"/>
              </a:ext>
            </a:extLst>
          </p:cNvPr>
          <p:cNvSpPr txBox="1"/>
          <p:nvPr/>
        </p:nvSpPr>
        <p:spPr>
          <a:xfrm>
            <a:off x="1182585" y="150651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UV-treated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A1E92-BB9F-2733-A2CA-68F39CA4E2B8}"/>
              </a:ext>
            </a:extLst>
          </p:cNvPr>
          <p:cNvSpPr txBox="1"/>
          <p:nvPr/>
        </p:nvSpPr>
        <p:spPr>
          <a:xfrm>
            <a:off x="6649088" y="1506511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No-UV-treated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3B80-1384-165E-391D-A272944B57B9}"/>
              </a:ext>
            </a:extLst>
          </p:cNvPr>
          <p:cNvSpPr txBox="1"/>
          <p:nvPr/>
        </p:nvSpPr>
        <p:spPr>
          <a:xfrm>
            <a:off x="4543604" y="5251322"/>
            <a:ext cx="3920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Clade volume (log</a:t>
            </a:r>
            <a:r>
              <a:rPr lang="en-US" sz="2600" b="1" baseline="-25000" dirty="0"/>
              <a:t>2</a:t>
            </a:r>
            <a:r>
              <a:rPr lang="en-US" sz="2600" b="1" dirty="0"/>
              <a:t>(</a:t>
            </a:r>
            <a:r>
              <a:rPr lang="el-GR" sz="2600" b="1" dirty="0"/>
              <a:t>μ</a:t>
            </a:r>
            <a:r>
              <a:rPr lang="en-US" sz="2600" b="1" dirty="0"/>
              <a:t>m</a:t>
            </a:r>
            <a:r>
              <a:rPr lang="en-US" sz="2600" b="1" baseline="30000" dirty="0"/>
              <a:t>3</a:t>
            </a:r>
            <a:r>
              <a:rPr lang="en-US" sz="26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227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B7214-55A3-AEC4-1131-CBC73819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58" y="91150"/>
            <a:ext cx="10388484" cy="66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0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99293-76C7-CA3B-97D6-C7819196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97" y="862862"/>
            <a:ext cx="7364606" cy="5310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90F4C-224C-6CAD-759A-997F3AECB85A}"/>
              </a:ext>
            </a:extLst>
          </p:cNvPr>
          <p:cNvSpPr txBox="1"/>
          <p:nvPr/>
        </p:nvSpPr>
        <p:spPr>
          <a:xfrm>
            <a:off x="2460173" y="313873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No-UV-treated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D968C-D3A2-011B-8FF2-E136B28D6C1A}"/>
              </a:ext>
            </a:extLst>
          </p:cNvPr>
          <p:cNvSpPr txBox="1"/>
          <p:nvPr/>
        </p:nvSpPr>
        <p:spPr>
          <a:xfrm>
            <a:off x="224855" y="42672"/>
            <a:ext cx="3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 data</a:t>
            </a:r>
          </a:p>
        </p:txBody>
      </p:sp>
    </p:spTree>
    <p:extLst>
      <p:ext uri="{BB962C8B-B14F-4D97-AF65-F5344CB8AC3E}">
        <p14:creationId xmlns:p14="http://schemas.microsoft.com/office/powerpoint/2010/main" val="38173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EAA73-0864-CBAD-86E6-A84662E9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966787"/>
            <a:ext cx="7362825" cy="530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FA09B-7510-5E84-4496-F0BBBFC9931D}"/>
              </a:ext>
            </a:extLst>
          </p:cNvPr>
          <p:cNvSpPr txBox="1"/>
          <p:nvPr/>
        </p:nvSpPr>
        <p:spPr>
          <a:xfrm>
            <a:off x="2432955" y="57875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UV-treated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74F5F-C9A5-E8C4-FB27-25B906CAF156}"/>
              </a:ext>
            </a:extLst>
          </p:cNvPr>
          <p:cNvSpPr txBox="1"/>
          <p:nvPr/>
        </p:nvSpPr>
        <p:spPr>
          <a:xfrm>
            <a:off x="224855" y="42672"/>
            <a:ext cx="3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 data</a:t>
            </a:r>
          </a:p>
        </p:txBody>
      </p:sp>
    </p:spTree>
    <p:extLst>
      <p:ext uri="{BB962C8B-B14F-4D97-AF65-F5344CB8AC3E}">
        <p14:creationId xmlns:p14="http://schemas.microsoft.com/office/powerpoint/2010/main" val="422498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4E008F-A1E0-49CB-B561-59AF8ACED39C}"/>
              </a:ext>
            </a:extLst>
          </p:cNvPr>
          <p:cNvGrpSpPr/>
          <p:nvPr/>
        </p:nvGrpSpPr>
        <p:grpSpPr>
          <a:xfrm>
            <a:off x="915853" y="115415"/>
            <a:ext cx="10385848" cy="6600799"/>
            <a:chOff x="642243" y="141161"/>
            <a:chExt cx="10385848" cy="66007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600AB7-D9CF-54D2-7AFF-B800FF482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908" y="175999"/>
              <a:ext cx="9864183" cy="65659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5C7054-351E-A8BC-AD63-EB34DB8FCA6D}"/>
                </a:ext>
              </a:extLst>
            </p:cNvPr>
            <p:cNvSpPr txBox="1"/>
            <p:nvPr/>
          </p:nvSpPr>
          <p:spPr>
            <a:xfrm rot="16200000">
              <a:off x="-1933487" y="2716891"/>
              <a:ext cx="57362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Number clades &gt; 22  (log</a:t>
              </a:r>
              <a:r>
                <a:rPr lang="en-US" sz="3200" b="1" baseline="-25000" dirty="0"/>
                <a:t>2</a:t>
              </a:r>
              <a:r>
                <a:rPr lang="en-US" sz="3200" b="1" dirty="0"/>
                <a:t>(</a:t>
              </a:r>
              <a:r>
                <a:rPr lang="el-GR" sz="3200" b="1" dirty="0"/>
                <a:t>μ</a:t>
              </a:r>
              <a:r>
                <a:rPr lang="en-US" sz="3200" b="1" dirty="0"/>
                <a:t>m</a:t>
              </a:r>
              <a:r>
                <a:rPr lang="en-US" sz="3200" b="1" baseline="30000" dirty="0"/>
                <a:t>3</a:t>
              </a:r>
              <a:r>
                <a:rPr lang="en-US" sz="3200" b="1" dirty="0"/>
                <a:t>))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304BF2C-5EFA-4183-5F51-F5D8C70773DD}"/>
              </a:ext>
            </a:extLst>
          </p:cNvPr>
          <p:cNvSpPr/>
          <p:nvPr/>
        </p:nvSpPr>
        <p:spPr>
          <a:xfrm>
            <a:off x="2310523" y="5478496"/>
            <a:ext cx="307774" cy="12935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C6C47-CB79-3900-4528-5B5455005144}"/>
              </a:ext>
            </a:extLst>
          </p:cNvPr>
          <p:cNvSpPr/>
          <p:nvPr/>
        </p:nvSpPr>
        <p:spPr>
          <a:xfrm>
            <a:off x="3512667" y="5407129"/>
            <a:ext cx="307774" cy="20072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51394-902F-359A-4653-AA7C05A5E5E9}"/>
              </a:ext>
            </a:extLst>
          </p:cNvPr>
          <p:cNvSpPr/>
          <p:nvPr/>
        </p:nvSpPr>
        <p:spPr>
          <a:xfrm>
            <a:off x="4708821" y="5407129"/>
            <a:ext cx="307774" cy="20072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2C2E6-0539-3A81-6C75-31942E18C780}"/>
              </a:ext>
            </a:extLst>
          </p:cNvPr>
          <p:cNvSpPr/>
          <p:nvPr/>
        </p:nvSpPr>
        <p:spPr>
          <a:xfrm>
            <a:off x="5913895" y="4354453"/>
            <a:ext cx="307774" cy="125339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000CB7-1ECA-A4A8-F5FF-9409818B80AB}"/>
              </a:ext>
            </a:extLst>
          </p:cNvPr>
          <p:cNvSpPr/>
          <p:nvPr/>
        </p:nvSpPr>
        <p:spPr>
          <a:xfrm>
            <a:off x="8310663" y="4653140"/>
            <a:ext cx="307774" cy="95471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4E8DF0-29CD-B24B-F3DB-9E4FC7580F6F}"/>
              </a:ext>
            </a:extLst>
          </p:cNvPr>
          <p:cNvSpPr/>
          <p:nvPr/>
        </p:nvSpPr>
        <p:spPr>
          <a:xfrm>
            <a:off x="7112289" y="5110508"/>
            <a:ext cx="307774" cy="4973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B910E-612B-5A9C-EA50-0B03E4FC3DFF}"/>
              </a:ext>
            </a:extLst>
          </p:cNvPr>
          <p:cNvSpPr/>
          <p:nvPr/>
        </p:nvSpPr>
        <p:spPr>
          <a:xfrm>
            <a:off x="2701252" y="4704759"/>
            <a:ext cx="307774" cy="903091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8C4064-2313-BDB6-E909-AA16C30382C7}"/>
              </a:ext>
            </a:extLst>
          </p:cNvPr>
          <p:cNvSpPr/>
          <p:nvPr/>
        </p:nvSpPr>
        <p:spPr>
          <a:xfrm>
            <a:off x="3897406" y="3677831"/>
            <a:ext cx="307774" cy="193002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76B7A-EDD6-09E2-EE22-22AB680F35AC}"/>
              </a:ext>
            </a:extLst>
          </p:cNvPr>
          <p:cNvSpPr/>
          <p:nvPr/>
        </p:nvSpPr>
        <p:spPr>
          <a:xfrm>
            <a:off x="5099999" y="1734730"/>
            <a:ext cx="307774" cy="3873121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81BFD-6E68-1B98-A012-66BA31CD2C71}"/>
              </a:ext>
            </a:extLst>
          </p:cNvPr>
          <p:cNvSpPr/>
          <p:nvPr/>
        </p:nvSpPr>
        <p:spPr>
          <a:xfrm>
            <a:off x="6314022" y="3209201"/>
            <a:ext cx="307774" cy="23986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5CB55-B834-7280-2DF9-A59200D8B728}"/>
              </a:ext>
            </a:extLst>
          </p:cNvPr>
          <p:cNvSpPr/>
          <p:nvPr/>
        </p:nvSpPr>
        <p:spPr>
          <a:xfrm>
            <a:off x="7505185" y="3357791"/>
            <a:ext cx="307774" cy="225006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9A9B7-9F86-F0B8-7F05-A8DA6791E81B}"/>
              </a:ext>
            </a:extLst>
          </p:cNvPr>
          <p:cNvSpPr/>
          <p:nvPr/>
        </p:nvSpPr>
        <p:spPr>
          <a:xfrm>
            <a:off x="8707778" y="3586389"/>
            <a:ext cx="307774" cy="2021461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61377-F470-E25F-1BBF-68A7931D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2" y="97247"/>
            <a:ext cx="10473836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1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6C4E7C-E41E-7444-9CDC-4611B1BC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9" y="1"/>
            <a:ext cx="1077954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6B6AEA-36EB-A541-12FC-CEEACC29D0EE}"/>
              </a:ext>
            </a:extLst>
          </p:cNvPr>
          <p:cNvSpPr/>
          <p:nvPr/>
        </p:nvSpPr>
        <p:spPr>
          <a:xfrm>
            <a:off x="2302119" y="5392675"/>
            <a:ext cx="307774" cy="20072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B4717-C568-AD23-49BC-621447BF82D5}"/>
              </a:ext>
            </a:extLst>
          </p:cNvPr>
          <p:cNvSpPr/>
          <p:nvPr/>
        </p:nvSpPr>
        <p:spPr>
          <a:xfrm>
            <a:off x="3531152" y="5515158"/>
            <a:ext cx="307774" cy="20072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F4D76-DA8E-DC3B-19CA-C6205506E31E}"/>
              </a:ext>
            </a:extLst>
          </p:cNvPr>
          <p:cNvSpPr/>
          <p:nvPr/>
        </p:nvSpPr>
        <p:spPr>
          <a:xfrm>
            <a:off x="4766699" y="5407582"/>
            <a:ext cx="307774" cy="20072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C48D6-DF9C-6D94-4691-CCE9705001CF}"/>
              </a:ext>
            </a:extLst>
          </p:cNvPr>
          <p:cNvSpPr/>
          <p:nvPr/>
        </p:nvSpPr>
        <p:spPr>
          <a:xfrm>
            <a:off x="8476683" y="4412506"/>
            <a:ext cx="307774" cy="24884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866D1-DCA6-2F2F-036F-B53E776577B4}"/>
              </a:ext>
            </a:extLst>
          </p:cNvPr>
          <p:cNvSpPr/>
          <p:nvPr/>
        </p:nvSpPr>
        <p:spPr>
          <a:xfrm>
            <a:off x="6012068" y="4302681"/>
            <a:ext cx="307774" cy="12248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2A62B-877C-6B4D-750F-6FEC56558F6D}"/>
              </a:ext>
            </a:extLst>
          </p:cNvPr>
          <p:cNvSpPr/>
          <p:nvPr/>
        </p:nvSpPr>
        <p:spPr>
          <a:xfrm>
            <a:off x="7245785" y="5073653"/>
            <a:ext cx="307774" cy="12248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2BD03-75D5-897D-5FA6-1F2A237BAD9A}"/>
              </a:ext>
            </a:extLst>
          </p:cNvPr>
          <p:cNvSpPr/>
          <p:nvPr/>
        </p:nvSpPr>
        <p:spPr>
          <a:xfrm>
            <a:off x="2700492" y="4517403"/>
            <a:ext cx="307774" cy="20072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37478-000B-995A-2106-26A3D5D845C6}"/>
              </a:ext>
            </a:extLst>
          </p:cNvPr>
          <p:cNvSpPr/>
          <p:nvPr/>
        </p:nvSpPr>
        <p:spPr>
          <a:xfrm>
            <a:off x="3941437" y="2212058"/>
            <a:ext cx="307774" cy="193002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2420A-3C4D-0B59-6A74-3D4B7FDF2DD8}"/>
              </a:ext>
            </a:extLst>
          </p:cNvPr>
          <p:cNvSpPr/>
          <p:nvPr/>
        </p:nvSpPr>
        <p:spPr>
          <a:xfrm>
            <a:off x="5172650" y="439331"/>
            <a:ext cx="307774" cy="154187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69CF97-88C8-0175-128D-0E00DE222958}"/>
              </a:ext>
            </a:extLst>
          </p:cNvPr>
          <p:cNvSpPr/>
          <p:nvPr/>
        </p:nvSpPr>
        <p:spPr>
          <a:xfrm>
            <a:off x="6415248" y="1094651"/>
            <a:ext cx="307774" cy="225006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F286A-24B7-064A-2DB9-658B3B4D1DB1}"/>
              </a:ext>
            </a:extLst>
          </p:cNvPr>
          <p:cNvSpPr/>
          <p:nvPr/>
        </p:nvSpPr>
        <p:spPr>
          <a:xfrm>
            <a:off x="7654036" y="2414816"/>
            <a:ext cx="307774" cy="101418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ADCB9D-7B1D-88B8-B1BB-480DC131DFE5}"/>
              </a:ext>
            </a:extLst>
          </p:cNvPr>
          <p:cNvSpPr/>
          <p:nvPr/>
        </p:nvSpPr>
        <p:spPr>
          <a:xfrm>
            <a:off x="8885204" y="2976790"/>
            <a:ext cx="307774" cy="778159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1B948-5D0C-CC16-2302-E14F778B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0"/>
            <a:ext cx="10789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39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1739D-ED9C-04DB-E083-6A20EF2D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12" y="0"/>
            <a:ext cx="8506659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4F8CA-1784-09DC-C4BD-A268E6E55C43}"/>
              </a:ext>
            </a:extLst>
          </p:cNvPr>
          <p:cNvSpPr txBox="1"/>
          <p:nvPr/>
        </p:nvSpPr>
        <p:spPr>
          <a:xfrm>
            <a:off x="224855" y="42672"/>
            <a:ext cx="3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2DC25-6BE5-83CC-08F1-210FEA13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35" y="412004"/>
            <a:ext cx="98679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1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D78717A-3045-BA24-4A8B-9CDC02DC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722141"/>
            <a:ext cx="7254869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6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60403-A5C3-D70B-9B77-14D61D44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56" y="426460"/>
            <a:ext cx="9681287" cy="600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076A12-1ABE-0B15-1140-5E799E959040}"/>
              </a:ext>
            </a:extLst>
          </p:cNvPr>
          <p:cNvSpPr txBox="1"/>
          <p:nvPr/>
        </p:nvSpPr>
        <p:spPr>
          <a:xfrm>
            <a:off x="224855" y="42672"/>
            <a:ext cx="3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 data</a:t>
            </a:r>
          </a:p>
        </p:txBody>
      </p:sp>
    </p:spTree>
    <p:extLst>
      <p:ext uri="{BB962C8B-B14F-4D97-AF65-F5344CB8AC3E}">
        <p14:creationId xmlns:p14="http://schemas.microsoft.com/office/powerpoint/2010/main" val="392788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313932-FC8B-2D4B-F0F3-1A661425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47637"/>
            <a:ext cx="9867900" cy="65627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519BFD-8718-1E7F-2C75-CCB06BE82700}"/>
              </a:ext>
            </a:extLst>
          </p:cNvPr>
          <p:cNvCxnSpPr/>
          <p:nvPr/>
        </p:nvCxnSpPr>
        <p:spPr>
          <a:xfrm>
            <a:off x="2762566" y="2883049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32DE44-F82D-30A1-41A1-ABCD56174709}"/>
              </a:ext>
            </a:extLst>
          </p:cNvPr>
          <p:cNvCxnSpPr/>
          <p:nvPr/>
        </p:nvCxnSpPr>
        <p:spPr>
          <a:xfrm>
            <a:off x="2093869" y="3203399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9C5C-7C7E-3864-A560-4587BC48BB66}"/>
              </a:ext>
            </a:extLst>
          </p:cNvPr>
          <p:cNvCxnSpPr/>
          <p:nvPr/>
        </p:nvCxnSpPr>
        <p:spPr>
          <a:xfrm>
            <a:off x="3602318" y="2976353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D3FCC3-4D7A-2829-F856-4B3DE90B221D}"/>
              </a:ext>
            </a:extLst>
          </p:cNvPr>
          <p:cNvCxnSpPr/>
          <p:nvPr/>
        </p:nvCxnSpPr>
        <p:spPr>
          <a:xfrm>
            <a:off x="5092107" y="2811507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F398B9-1DC7-1DE8-F527-C334058D072A}"/>
              </a:ext>
            </a:extLst>
          </p:cNvPr>
          <p:cNvCxnSpPr/>
          <p:nvPr/>
        </p:nvCxnSpPr>
        <p:spPr>
          <a:xfrm>
            <a:off x="4279110" y="2808676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10E0EE-139E-B30B-A8A4-DFE95F8D1648}"/>
              </a:ext>
            </a:extLst>
          </p:cNvPr>
          <p:cNvCxnSpPr/>
          <p:nvPr/>
        </p:nvCxnSpPr>
        <p:spPr>
          <a:xfrm>
            <a:off x="5767024" y="2628003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397487-F814-710C-6761-51106E747A2F}"/>
              </a:ext>
            </a:extLst>
          </p:cNvPr>
          <p:cNvCxnSpPr/>
          <p:nvPr/>
        </p:nvCxnSpPr>
        <p:spPr>
          <a:xfrm>
            <a:off x="6585007" y="2519148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3F09D-085F-E160-3C11-F86FBC7225AD}"/>
              </a:ext>
            </a:extLst>
          </p:cNvPr>
          <p:cNvCxnSpPr/>
          <p:nvPr/>
        </p:nvCxnSpPr>
        <p:spPr>
          <a:xfrm>
            <a:off x="7259926" y="2472493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94782-EEB0-6201-C8AC-23D5F9A71503}"/>
              </a:ext>
            </a:extLst>
          </p:cNvPr>
          <p:cNvCxnSpPr/>
          <p:nvPr/>
        </p:nvCxnSpPr>
        <p:spPr>
          <a:xfrm>
            <a:off x="8077909" y="2494258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FD202C-0B67-E917-0869-0C00424559A8}"/>
              </a:ext>
            </a:extLst>
          </p:cNvPr>
          <p:cNvCxnSpPr/>
          <p:nvPr/>
        </p:nvCxnSpPr>
        <p:spPr>
          <a:xfrm>
            <a:off x="8765269" y="2279655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D1A2E6-68D6-9102-0AEE-EE46156F5BD3}"/>
              </a:ext>
            </a:extLst>
          </p:cNvPr>
          <p:cNvCxnSpPr/>
          <p:nvPr/>
        </p:nvCxnSpPr>
        <p:spPr>
          <a:xfrm>
            <a:off x="9574780" y="2362232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2560B5-3D0C-B86A-7FD0-34762A73A619}"/>
              </a:ext>
            </a:extLst>
          </p:cNvPr>
          <p:cNvCxnSpPr/>
          <p:nvPr/>
        </p:nvCxnSpPr>
        <p:spPr>
          <a:xfrm>
            <a:off x="10243321" y="2353369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0CF28A-D221-73C7-EBA0-72BC8B85642F}"/>
              </a:ext>
            </a:extLst>
          </p:cNvPr>
          <p:cNvCxnSpPr>
            <a:cxnSpLocks/>
          </p:cNvCxnSpPr>
          <p:nvPr/>
        </p:nvCxnSpPr>
        <p:spPr>
          <a:xfrm>
            <a:off x="1704392" y="1996751"/>
            <a:ext cx="896360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16EEE9-66E5-66C5-1D9C-69C098B6BD7F}"/>
              </a:ext>
            </a:extLst>
          </p:cNvPr>
          <p:cNvGrpSpPr/>
          <p:nvPr/>
        </p:nvGrpSpPr>
        <p:grpSpPr>
          <a:xfrm>
            <a:off x="1953370" y="533971"/>
            <a:ext cx="1427924" cy="920355"/>
            <a:chOff x="2434282" y="2059112"/>
            <a:chExt cx="1492560" cy="103866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233582-D52E-B975-F965-300617B777CD}"/>
                </a:ext>
              </a:extLst>
            </p:cNvPr>
            <p:cNvSpPr/>
            <p:nvPr/>
          </p:nvSpPr>
          <p:spPr>
            <a:xfrm>
              <a:off x="2434282" y="2059112"/>
              <a:ext cx="317414" cy="461666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157F53-96B3-931C-7463-2E248A152D90}"/>
                </a:ext>
              </a:extLst>
            </p:cNvPr>
            <p:cNvSpPr txBox="1"/>
            <p:nvPr/>
          </p:nvSpPr>
          <p:spPr>
            <a:xfrm>
              <a:off x="2876519" y="2088299"/>
              <a:ext cx="105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No UV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8C4D35-C7F0-23E7-DBF8-36E42B457D80}"/>
                </a:ext>
              </a:extLst>
            </p:cNvPr>
            <p:cNvSpPr/>
            <p:nvPr/>
          </p:nvSpPr>
          <p:spPr>
            <a:xfrm>
              <a:off x="2450753" y="2636113"/>
              <a:ext cx="300943" cy="4616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E394AC-22AD-79BB-35D4-D972D7640D71}"/>
                </a:ext>
              </a:extLst>
            </p:cNvPr>
            <p:cNvSpPr txBox="1"/>
            <p:nvPr/>
          </p:nvSpPr>
          <p:spPr>
            <a:xfrm>
              <a:off x="2876519" y="2636111"/>
              <a:ext cx="105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UV</a:t>
              </a:r>
            </a:p>
          </p:txBody>
        </p:sp>
      </p:grpSp>
      <p:sp>
        <p:nvSpPr>
          <p:cNvPr id="24" name="Diamond 23">
            <a:extLst>
              <a:ext uri="{FF2B5EF4-FFF2-40B4-BE49-F238E27FC236}">
                <a16:creationId xmlns:a16="http://schemas.microsoft.com/office/drawing/2014/main" id="{DBF83DB3-53CD-E18E-EE7C-BC3A07D7CDB5}"/>
              </a:ext>
            </a:extLst>
          </p:cNvPr>
          <p:cNvSpPr/>
          <p:nvPr/>
        </p:nvSpPr>
        <p:spPr>
          <a:xfrm>
            <a:off x="8152034" y="4089149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780ED574-B481-0922-E9C9-2366171E3BFA}"/>
              </a:ext>
            </a:extLst>
          </p:cNvPr>
          <p:cNvSpPr/>
          <p:nvPr/>
        </p:nvSpPr>
        <p:spPr>
          <a:xfrm>
            <a:off x="8819685" y="4050033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9DFCE09-7F14-07DD-F7C3-2A0CC236BB82}"/>
              </a:ext>
            </a:extLst>
          </p:cNvPr>
          <p:cNvSpPr/>
          <p:nvPr/>
        </p:nvSpPr>
        <p:spPr>
          <a:xfrm>
            <a:off x="9648466" y="4085547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A0B421E-7CC9-5A17-1C9B-101D71A631D8}"/>
              </a:ext>
            </a:extLst>
          </p:cNvPr>
          <p:cNvSpPr/>
          <p:nvPr/>
        </p:nvSpPr>
        <p:spPr>
          <a:xfrm>
            <a:off x="10316353" y="3983289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29D9767-D415-98C8-A77A-B8EC57B21866}"/>
              </a:ext>
            </a:extLst>
          </p:cNvPr>
          <p:cNvSpPr/>
          <p:nvPr/>
        </p:nvSpPr>
        <p:spPr>
          <a:xfrm>
            <a:off x="6655187" y="4034573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D102345-C431-1040-ACAE-79FBB61FCA05}"/>
              </a:ext>
            </a:extLst>
          </p:cNvPr>
          <p:cNvSpPr/>
          <p:nvPr/>
        </p:nvSpPr>
        <p:spPr>
          <a:xfrm>
            <a:off x="7336097" y="4062192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C8A471E-E98E-9EEE-DDA9-D471160B1BB7}"/>
              </a:ext>
            </a:extLst>
          </p:cNvPr>
          <p:cNvSpPr/>
          <p:nvPr/>
        </p:nvSpPr>
        <p:spPr>
          <a:xfrm>
            <a:off x="2170614" y="4311149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B8E7412D-D3EB-E107-3712-EF295A805AEE}"/>
              </a:ext>
            </a:extLst>
          </p:cNvPr>
          <p:cNvSpPr/>
          <p:nvPr/>
        </p:nvSpPr>
        <p:spPr>
          <a:xfrm>
            <a:off x="2844243" y="4118887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E70F1829-2C8D-B3F9-3FBF-EA89C13D920C}"/>
              </a:ext>
            </a:extLst>
          </p:cNvPr>
          <p:cNvSpPr/>
          <p:nvPr/>
        </p:nvSpPr>
        <p:spPr>
          <a:xfrm>
            <a:off x="3664501" y="4240274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040D36E-322C-4171-DC8B-D5A460B50D53}"/>
              </a:ext>
            </a:extLst>
          </p:cNvPr>
          <p:cNvSpPr/>
          <p:nvPr/>
        </p:nvSpPr>
        <p:spPr>
          <a:xfrm>
            <a:off x="4342503" y="4114913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7E62299B-A107-5EB5-8766-699BBE915107}"/>
              </a:ext>
            </a:extLst>
          </p:cNvPr>
          <p:cNvSpPr/>
          <p:nvPr/>
        </p:nvSpPr>
        <p:spPr>
          <a:xfrm>
            <a:off x="5161803" y="4151783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909631F3-E6B3-87D7-07EF-8CCAF3A6EF61}"/>
              </a:ext>
            </a:extLst>
          </p:cNvPr>
          <p:cNvSpPr/>
          <p:nvPr/>
        </p:nvSpPr>
        <p:spPr>
          <a:xfrm>
            <a:off x="5838552" y="4092791"/>
            <a:ext cx="157727" cy="13880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17F0C-D927-36BB-D0EE-254B822832AA}"/>
              </a:ext>
            </a:extLst>
          </p:cNvPr>
          <p:cNvSpPr txBox="1"/>
          <p:nvPr/>
        </p:nvSpPr>
        <p:spPr>
          <a:xfrm rot="16200000">
            <a:off x="-991403" y="3263654"/>
            <a:ext cx="3920836" cy="5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Clade Volume (log</a:t>
            </a:r>
            <a:r>
              <a:rPr lang="en-US" sz="2800" b="1" baseline="-25000" dirty="0"/>
              <a:t>2</a:t>
            </a:r>
            <a:r>
              <a:rPr lang="en-US" sz="2800" b="1" dirty="0"/>
              <a:t>(</a:t>
            </a:r>
            <a:r>
              <a:rPr lang="el-GR" sz="2800" b="1" dirty="0"/>
              <a:t>μ</a:t>
            </a:r>
            <a:r>
              <a:rPr lang="en-US" sz="2800" b="1" dirty="0"/>
              <a:t>m</a:t>
            </a:r>
            <a:r>
              <a:rPr lang="en-US" sz="2800" b="1" baseline="30000" dirty="0"/>
              <a:t>3</a:t>
            </a:r>
            <a:r>
              <a:rPr lang="en-US" sz="2800" b="1" dirty="0"/>
              <a:t>))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9F7CCC-6E6B-B085-37D6-AC6F8BBD5A17}"/>
              </a:ext>
            </a:extLst>
          </p:cNvPr>
          <p:cNvSpPr txBox="1"/>
          <p:nvPr/>
        </p:nvSpPr>
        <p:spPr>
          <a:xfrm>
            <a:off x="1812190" y="89335"/>
            <a:ext cx="1625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365323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8F70C0-5406-BF35-7463-DFBEFEB3BFF9}"/>
              </a:ext>
            </a:extLst>
          </p:cNvPr>
          <p:cNvGrpSpPr/>
          <p:nvPr/>
        </p:nvGrpSpPr>
        <p:grpSpPr>
          <a:xfrm>
            <a:off x="2434282" y="2059112"/>
            <a:ext cx="1647557" cy="1038666"/>
            <a:chOff x="2434282" y="2059112"/>
            <a:chExt cx="1647557" cy="1038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30AC6D-F620-E950-5320-009B6C3D8D6D}"/>
                </a:ext>
              </a:extLst>
            </p:cNvPr>
            <p:cNvSpPr/>
            <p:nvPr/>
          </p:nvSpPr>
          <p:spPr>
            <a:xfrm>
              <a:off x="2434282" y="2059112"/>
              <a:ext cx="481914" cy="461666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37BE7C-43B4-41D5-B055-AC3A9C532D72}"/>
                </a:ext>
              </a:extLst>
            </p:cNvPr>
            <p:cNvSpPr txBox="1"/>
            <p:nvPr/>
          </p:nvSpPr>
          <p:spPr>
            <a:xfrm>
              <a:off x="3031516" y="2088298"/>
              <a:ext cx="105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No UV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BBE707-0EE7-58D2-CBB8-41B732E8F86C}"/>
                </a:ext>
              </a:extLst>
            </p:cNvPr>
            <p:cNvSpPr/>
            <p:nvPr/>
          </p:nvSpPr>
          <p:spPr>
            <a:xfrm>
              <a:off x="2450754" y="2636113"/>
              <a:ext cx="465441" cy="4616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A15F7F-D861-1E4B-6A4C-5B7FB5DBA190}"/>
                </a:ext>
              </a:extLst>
            </p:cNvPr>
            <p:cNvSpPr txBox="1"/>
            <p:nvPr/>
          </p:nvSpPr>
          <p:spPr>
            <a:xfrm>
              <a:off x="3031516" y="2636111"/>
              <a:ext cx="105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UV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42157-759A-AEE4-F543-9980E76DFD6A}"/>
              </a:ext>
            </a:extLst>
          </p:cNvPr>
          <p:cNvSpPr txBox="1"/>
          <p:nvPr/>
        </p:nvSpPr>
        <p:spPr>
          <a:xfrm rot="16200000">
            <a:off x="3298075" y="3167390"/>
            <a:ext cx="573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Number clades &gt; 22  (log</a:t>
            </a:r>
            <a:r>
              <a:rPr lang="en-US" sz="2800" b="1" baseline="-25000" dirty="0"/>
              <a:t>2</a:t>
            </a:r>
            <a:r>
              <a:rPr lang="en-US" sz="2800" b="1" dirty="0"/>
              <a:t>(</a:t>
            </a:r>
            <a:r>
              <a:rPr lang="el-GR" sz="2800" b="1" dirty="0"/>
              <a:t>μ</a:t>
            </a:r>
            <a:r>
              <a:rPr lang="en-US" sz="2800" b="1" dirty="0"/>
              <a:t>m</a:t>
            </a:r>
            <a:r>
              <a:rPr lang="en-US" sz="2800" b="1" baseline="30000" dirty="0"/>
              <a:t>3</a:t>
            </a:r>
            <a:r>
              <a:rPr lang="en-US" sz="2800" b="1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37EBA-2EE2-CBE9-A1F4-39F3A5F86A97}"/>
              </a:ext>
            </a:extLst>
          </p:cNvPr>
          <p:cNvSpPr txBox="1"/>
          <p:nvPr/>
        </p:nvSpPr>
        <p:spPr>
          <a:xfrm rot="16200000">
            <a:off x="8756353" y="3519417"/>
            <a:ext cx="3920836" cy="5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Clade Volume (log</a:t>
            </a:r>
            <a:r>
              <a:rPr lang="en-US" sz="2800" b="1" baseline="-25000" dirty="0"/>
              <a:t>2</a:t>
            </a:r>
            <a:r>
              <a:rPr lang="en-US" sz="2800" b="1" dirty="0"/>
              <a:t>(</a:t>
            </a:r>
            <a:r>
              <a:rPr lang="el-GR" sz="2800" b="1" dirty="0"/>
              <a:t>μ</a:t>
            </a:r>
            <a:r>
              <a:rPr lang="en-US" sz="2800" b="1" dirty="0"/>
              <a:t>m</a:t>
            </a:r>
            <a:r>
              <a:rPr lang="en-US" sz="2800" b="1" baseline="30000" dirty="0"/>
              <a:t>3</a:t>
            </a:r>
            <a:r>
              <a:rPr lang="en-US" sz="28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93466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609A8-659E-C936-3DD1-AB0F7536C4EF}"/>
              </a:ext>
            </a:extLst>
          </p:cNvPr>
          <p:cNvSpPr txBox="1"/>
          <p:nvPr/>
        </p:nvSpPr>
        <p:spPr>
          <a:xfrm>
            <a:off x="224855" y="42672"/>
            <a:ext cx="3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AAA6AB-15CE-BF13-5058-D900FD8E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05" y="899192"/>
            <a:ext cx="10205589" cy="572464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DC668E-B4B2-E7DC-C12C-63C5B95D5F8D}"/>
              </a:ext>
            </a:extLst>
          </p:cNvPr>
          <p:cNvCxnSpPr/>
          <p:nvPr/>
        </p:nvCxnSpPr>
        <p:spPr>
          <a:xfrm>
            <a:off x="1895524" y="3516330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39E0B6-3078-EAD7-07AA-B4B2FF9CAB2C}"/>
              </a:ext>
            </a:extLst>
          </p:cNvPr>
          <p:cNvCxnSpPr/>
          <p:nvPr/>
        </p:nvCxnSpPr>
        <p:spPr>
          <a:xfrm>
            <a:off x="2531183" y="3256540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74A35-B643-5846-0861-54190AD4DA48}"/>
              </a:ext>
            </a:extLst>
          </p:cNvPr>
          <p:cNvCxnSpPr/>
          <p:nvPr/>
        </p:nvCxnSpPr>
        <p:spPr>
          <a:xfrm>
            <a:off x="3479539" y="3228905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769E40-516B-DEAD-0392-B44638A2BBCC}"/>
              </a:ext>
            </a:extLst>
          </p:cNvPr>
          <p:cNvCxnSpPr/>
          <p:nvPr/>
        </p:nvCxnSpPr>
        <p:spPr>
          <a:xfrm>
            <a:off x="4138889" y="3158628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74535F-09CB-B8F3-6A2C-1FB146B55997}"/>
              </a:ext>
            </a:extLst>
          </p:cNvPr>
          <p:cNvCxnSpPr/>
          <p:nvPr/>
        </p:nvCxnSpPr>
        <p:spPr>
          <a:xfrm>
            <a:off x="5096721" y="3140469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2F611-05BF-56B5-3638-11732237A0BE}"/>
              </a:ext>
            </a:extLst>
          </p:cNvPr>
          <p:cNvCxnSpPr/>
          <p:nvPr/>
        </p:nvCxnSpPr>
        <p:spPr>
          <a:xfrm>
            <a:off x="5765546" y="3084406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9F1353-A2FB-4B43-A94E-CDE4F10BAE67}"/>
              </a:ext>
            </a:extLst>
          </p:cNvPr>
          <p:cNvCxnSpPr/>
          <p:nvPr/>
        </p:nvCxnSpPr>
        <p:spPr>
          <a:xfrm>
            <a:off x="6704427" y="2999915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CAACC2-AA58-B4D3-D810-13CA1A31071D}"/>
              </a:ext>
            </a:extLst>
          </p:cNvPr>
          <p:cNvCxnSpPr/>
          <p:nvPr/>
        </p:nvCxnSpPr>
        <p:spPr>
          <a:xfrm>
            <a:off x="7359040" y="2972280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E211CA-F003-9AE6-728C-FAE2C919AFD7}"/>
              </a:ext>
            </a:extLst>
          </p:cNvPr>
          <p:cNvCxnSpPr/>
          <p:nvPr/>
        </p:nvCxnSpPr>
        <p:spPr>
          <a:xfrm>
            <a:off x="8311339" y="3000713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58773F-273C-4A11-959F-4A52E202A06C}"/>
              </a:ext>
            </a:extLst>
          </p:cNvPr>
          <p:cNvCxnSpPr/>
          <p:nvPr/>
        </p:nvCxnSpPr>
        <p:spPr>
          <a:xfrm>
            <a:off x="8975424" y="2793029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E4A1C5-EA90-C699-68B7-8418918F5728}"/>
              </a:ext>
            </a:extLst>
          </p:cNvPr>
          <p:cNvCxnSpPr/>
          <p:nvPr/>
        </p:nvCxnSpPr>
        <p:spPr>
          <a:xfrm>
            <a:off x="9933254" y="2874362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69983-E1C4-507B-FB2A-EFBE1AEFEC88}"/>
              </a:ext>
            </a:extLst>
          </p:cNvPr>
          <p:cNvCxnSpPr/>
          <p:nvPr/>
        </p:nvCxnSpPr>
        <p:spPr>
          <a:xfrm>
            <a:off x="10583126" y="2858577"/>
            <a:ext cx="298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60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D112F-828C-B0B8-1D6E-24215F2C5813}"/>
              </a:ext>
            </a:extLst>
          </p:cNvPr>
          <p:cNvSpPr txBox="1"/>
          <p:nvPr/>
        </p:nvSpPr>
        <p:spPr>
          <a:xfrm>
            <a:off x="29985" y="42672"/>
            <a:ext cx="1193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D5A51-2095-EE17-967B-94480871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98" y="280929"/>
            <a:ext cx="9864183" cy="65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2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BBF0B-3C08-CCB6-6986-FAA7CF1145B6}"/>
              </a:ext>
            </a:extLst>
          </p:cNvPr>
          <p:cNvSpPr txBox="1"/>
          <p:nvPr/>
        </p:nvSpPr>
        <p:spPr>
          <a:xfrm>
            <a:off x="0" y="146019"/>
            <a:ext cx="116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58C23-DDB5-8D13-D637-41E1F24F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08" y="146019"/>
            <a:ext cx="9864183" cy="65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A61D6-3A9E-7C31-5986-47E41D6B25A4}"/>
              </a:ext>
            </a:extLst>
          </p:cNvPr>
          <p:cNvSpPr txBox="1"/>
          <p:nvPr/>
        </p:nvSpPr>
        <p:spPr>
          <a:xfrm>
            <a:off x="14995" y="42672"/>
            <a:ext cx="132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73C76-DA50-D3FD-468C-A5ECE8A3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47637"/>
            <a:ext cx="98679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7BA51-EB59-2FA3-F31B-22FE7CCCF6ED}"/>
              </a:ext>
            </a:extLst>
          </p:cNvPr>
          <p:cNvSpPr txBox="1"/>
          <p:nvPr/>
        </p:nvSpPr>
        <p:spPr>
          <a:xfrm>
            <a:off x="3387777" y="23278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UV-treated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5FF70-D981-7514-8BE6-0B04D78C69E2}"/>
              </a:ext>
            </a:extLst>
          </p:cNvPr>
          <p:cNvSpPr txBox="1"/>
          <p:nvPr/>
        </p:nvSpPr>
        <p:spPr>
          <a:xfrm>
            <a:off x="0" y="502620"/>
            <a:ext cx="193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30A82-4206-EE8B-4504-97E137A5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43" y="702273"/>
            <a:ext cx="6874589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B3C216-A464-2F59-7C94-7959E8CC837B}"/>
              </a:ext>
            </a:extLst>
          </p:cNvPr>
          <p:cNvSpPr txBox="1"/>
          <p:nvPr/>
        </p:nvSpPr>
        <p:spPr>
          <a:xfrm>
            <a:off x="4543604" y="5251322"/>
            <a:ext cx="3920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Clade volume (log</a:t>
            </a:r>
            <a:r>
              <a:rPr lang="en-US" sz="2600" b="1" baseline="-25000" dirty="0"/>
              <a:t>2</a:t>
            </a:r>
            <a:r>
              <a:rPr lang="en-US" sz="2600" b="1" dirty="0"/>
              <a:t>(</a:t>
            </a:r>
            <a:r>
              <a:rPr lang="el-GR" sz="2600" b="1" dirty="0"/>
              <a:t>μ</a:t>
            </a:r>
            <a:r>
              <a:rPr lang="en-US" sz="2600" b="1" dirty="0"/>
              <a:t>m</a:t>
            </a:r>
            <a:r>
              <a:rPr lang="en-US" sz="2600" b="1" baseline="30000" dirty="0"/>
              <a:t>3</a:t>
            </a:r>
            <a:r>
              <a:rPr lang="en-US" sz="26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7688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49FF14-50E1-0743-AE1B-06F60BD2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08" y="146019"/>
            <a:ext cx="9864183" cy="65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FD2E7-2F5C-A24B-1F63-C1DCA5ED0DBA}"/>
              </a:ext>
            </a:extLst>
          </p:cNvPr>
          <p:cNvSpPr txBox="1"/>
          <p:nvPr/>
        </p:nvSpPr>
        <p:spPr>
          <a:xfrm>
            <a:off x="3356026" y="331326"/>
            <a:ext cx="169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No-UV-treated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4F87E-7132-962C-FC7E-2871B82C3692}"/>
              </a:ext>
            </a:extLst>
          </p:cNvPr>
          <p:cNvSpPr txBox="1"/>
          <p:nvPr/>
        </p:nvSpPr>
        <p:spPr>
          <a:xfrm>
            <a:off x="134910" y="54327"/>
            <a:ext cx="15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with corrected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0B6FF-1CCF-97C8-4391-A458777F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03" y="700658"/>
            <a:ext cx="6858000" cy="4564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5E059-8B27-1CB3-5429-E3D6B1832351}"/>
              </a:ext>
            </a:extLst>
          </p:cNvPr>
          <p:cNvSpPr txBox="1"/>
          <p:nvPr/>
        </p:nvSpPr>
        <p:spPr>
          <a:xfrm>
            <a:off x="4543604" y="5251322"/>
            <a:ext cx="3920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Clade volume (log</a:t>
            </a:r>
            <a:r>
              <a:rPr lang="en-US" sz="2600" b="1" baseline="-25000" dirty="0"/>
              <a:t>2</a:t>
            </a:r>
            <a:r>
              <a:rPr lang="en-US" sz="2600" b="1" dirty="0"/>
              <a:t>(</a:t>
            </a:r>
            <a:r>
              <a:rPr lang="el-GR" sz="2600" b="1" dirty="0"/>
              <a:t>μ</a:t>
            </a:r>
            <a:r>
              <a:rPr lang="en-US" sz="2600" b="1" dirty="0"/>
              <a:t>m</a:t>
            </a:r>
            <a:r>
              <a:rPr lang="en-US" sz="2600" b="1" baseline="30000" dirty="0"/>
              <a:t>3</a:t>
            </a:r>
            <a:r>
              <a:rPr lang="en-US" sz="26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182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3BAAB-8AA6-E535-4ECC-4FC04380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08" y="146019"/>
            <a:ext cx="9864183" cy="65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5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157</Words>
  <Application>Microsoft Office PowerPoint</Application>
  <PresentationFormat>Widescreen</PresentationFormat>
  <Paragraphs>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72</cp:revision>
  <dcterms:created xsi:type="dcterms:W3CDTF">2022-11-11T19:24:08Z</dcterms:created>
  <dcterms:modified xsi:type="dcterms:W3CDTF">2023-02-24T22:21:55Z</dcterms:modified>
</cp:coreProperties>
</file>