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3" r:id="rId3"/>
    <p:sldId id="263" r:id="rId4"/>
    <p:sldId id="264" r:id="rId5"/>
    <p:sldId id="321" r:id="rId6"/>
    <p:sldId id="266" r:id="rId7"/>
    <p:sldId id="267" r:id="rId8"/>
    <p:sldId id="317" r:id="rId9"/>
    <p:sldId id="318" r:id="rId10"/>
    <p:sldId id="324" r:id="rId11"/>
    <p:sldId id="297" r:id="rId12"/>
    <p:sldId id="300" r:id="rId13"/>
    <p:sldId id="301" r:id="rId14"/>
    <p:sldId id="302" r:id="rId15"/>
    <p:sldId id="303" r:id="rId16"/>
    <p:sldId id="298" r:id="rId17"/>
    <p:sldId id="299" r:id="rId18"/>
    <p:sldId id="314" r:id="rId19"/>
    <p:sldId id="315" r:id="rId20"/>
    <p:sldId id="32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7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1ECA-6EBA-852F-ED6C-1C40B1E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D9992-B39A-83BF-796B-10721CCE0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FC68-40A7-3BA0-EA07-D4EBF31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78E0-BC38-AF3A-E27C-72F0DCF0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6543-19FE-2A1B-DE14-2DCBF109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EA8A-AF4F-678C-D806-0E88AAC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4BFB-ABE9-86F6-1FB0-EFE5F4B7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C021-A0BD-6377-1106-3AB10402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A326-1D62-39DA-45DE-49F44376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0461-6A34-3699-6D7D-C1FF8774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2F099-AFD8-943F-2A7A-870C7657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EC1AC-D5AE-C7ED-3885-052E1AD0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6278-57E1-07E2-F2D7-587B0166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BB39-75B1-33D6-CA7B-DF23FBDA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3E26-5693-6184-FCB8-A1E1D9CB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E069-EC3E-E683-4538-53C0AFE7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6137-BCB9-DE4E-4F06-594534DE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5854-3FA5-16C1-B1E2-7180E9C6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E1A0-2479-B276-3774-6DCFEDB5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8FFF-B2DD-15C0-889F-9FC6D2B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47A5-2DA4-256F-42AF-DE7EA251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B586-9002-7F0F-3EC9-490770FD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F462-CC49-06DD-AB69-B5AFEDB3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70D7-8EF8-9267-B2DD-9E11931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7993-791A-F759-6839-A711D12F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D6E-DF4A-EBB1-CFC8-704A88A7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3265-DF25-9CD4-460B-00188A00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538F-EBC7-28BE-7782-9FC0C53F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BDC9-ED98-3260-D1D4-4CC6F68F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18C9B-FA2F-84DB-3614-0F75C939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2068-9E00-DDDF-A4BE-CA1374E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8877-1585-7CB7-8B32-01C93EAE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B3AC-F161-03A2-5E7B-B21F526A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EC32E-D0BC-12EC-D9D7-78DB9F2C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F2A74-6FD9-4519-4BDB-0FE28AED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EF82C-2DD6-49D7-CA9A-44DB730DA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1720E-F36B-3598-45BF-06441D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D77CA-C9A1-807E-ED61-6AB3501F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70FBD-1481-89D1-D4B7-E08AA737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5428-CD91-9EF5-9E8F-5922DB9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B5021-D303-678E-D3DD-D81889C2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97797-2F47-01F3-3F0A-B1524332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3D153-F396-06E8-FE37-1A645DC9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B1EE8-AAB3-FF5D-FD6D-C5520836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1D652-DAC6-1091-B5AB-344CAFE9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FA584-C45B-63EB-B655-17DD7A04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09AB-558D-F1C8-CA23-744168F4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FC0B-F34E-4301-0166-99965814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2978-7D4D-3A11-D5E8-E073098F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DF90-3460-1F16-9D83-8D64C40A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0F54-20F9-AD19-217F-1F83668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3B4-3559-C4C1-FD81-2A5D77A1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E69-A54E-E605-1C91-21E0F430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6927-CEF9-FBE3-90FC-039312AB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5A85-03A3-FFB9-049B-BB62444BC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E24B-EF67-C241-811D-DE8E0EF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4CFA9-029C-4DA2-D2C3-D38D56DA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35C0-70C3-F4D1-C8D5-EB52E32B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24FDC-7FE7-DEB8-0561-A0F54647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8B0E-AB50-B11F-2334-94E0F121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B589-56C2-E2F2-DD70-2B737B63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D2AA-45AB-4AA8-92B8-225DA790515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45BC-EE5D-1F7F-344A-C23DEC81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28D2-5FE1-3E82-21B3-FBE515C6B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21AD-241D-4591-94B7-1F1FD6CC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9F534-860A-F932-CAEA-EB5F7A9D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0"/>
            <a:ext cx="6961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6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1BE0A-5BA7-1F85-4F5A-ED49DBFC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1" y="0"/>
            <a:ext cx="8510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B46CA-9736-FE07-0445-5F5AD365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9" y="5424"/>
            <a:ext cx="11686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AF53A-9D11-BDFF-EC42-3DA0070A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B47E44-E58A-4001-193E-7F29F9EE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A24F87-1689-12AA-9885-C46C721E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D9FBE0-DD50-6760-B647-E2020DDB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BBFAD-489A-16C3-C451-471F6154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E7A40-4C15-D289-3C67-58AB234A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0"/>
            <a:ext cx="6961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B61E19-806E-B2DE-A0AD-DE55EABABB7B}"/>
              </a:ext>
            </a:extLst>
          </p:cNvPr>
          <p:cNvGrpSpPr/>
          <p:nvPr/>
        </p:nvGrpSpPr>
        <p:grpSpPr>
          <a:xfrm>
            <a:off x="2612817" y="0"/>
            <a:ext cx="6966366" cy="6858000"/>
            <a:chOff x="2612817" y="0"/>
            <a:chExt cx="6966366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F29820-DF30-76C1-F7D6-CD3C995EC66E}"/>
                </a:ext>
              </a:extLst>
            </p:cNvPr>
            <p:cNvGrpSpPr/>
            <p:nvPr/>
          </p:nvGrpSpPr>
          <p:grpSpPr>
            <a:xfrm>
              <a:off x="2612817" y="0"/>
              <a:ext cx="6966366" cy="6858000"/>
              <a:chOff x="2612817" y="0"/>
              <a:chExt cx="6966366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56375BE-5061-6C30-8FB1-3B8E1672A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2817" y="0"/>
                <a:ext cx="6966366" cy="685800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80D472-2BA6-4193-E178-226E1C242FC5}"/>
                  </a:ext>
                </a:extLst>
              </p:cNvPr>
              <p:cNvSpPr/>
              <p:nvPr/>
            </p:nvSpPr>
            <p:spPr>
              <a:xfrm>
                <a:off x="8648699" y="0"/>
                <a:ext cx="930483" cy="5753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607969-93A9-17C2-BC09-D968D0C77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100" y="1952625"/>
              <a:ext cx="1238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03241-F841-8B50-4D6F-13985874E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575" y="1885950"/>
              <a:ext cx="1238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9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0162D7-2DFB-9C7D-38A3-C68C905C046C}"/>
              </a:ext>
            </a:extLst>
          </p:cNvPr>
          <p:cNvGrpSpPr/>
          <p:nvPr/>
        </p:nvGrpSpPr>
        <p:grpSpPr>
          <a:xfrm>
            <a:off x="2612817" y="0"/>
            <a:ext cx="6966366" cy="6858000"/>
            <a:chOff x="2612817" y="0"/>
            <a:chExt cx="6966366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12BD85-7463-1253-D0ED-D8F3006313E4}"/>
                </a:ext>
              </a:extLst>
            </p:cNvPr>
            <p:cNvGrpSpPr/>
            <p:nvPr/>
          </p:nvGrpSpPr>
          <p:grpSpPr>
            <a:xfrm>
              <a:off x="2612817" y="0"/>
              <a:ext cx="6966366" cy="6858000"/>
              <a:chOff x="2612817" y="0"/>
              <a:chExt cx="6966366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0765ADE-7EFB-7073-87A7-2E456EBA0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2817" y="0"/>
                <a:ext cx="6966366" cy="68580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CFA6CB-AA10-78EE-E72D-32781D732E02}"/>
                  </a:ext>
                </a:extLst>
              </p:cNvPr>
              <p:cNvSpPr/>
              <p:nvPr/>
            </p:nvSpPr>
            <p:spPr>
              <a:xfrm>
                <a:off x="8648700" y="0"/>
                <a:ext cx="930483" cy="5753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1F12CB-1206-232E-1C27-60777A9D4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100" y="1952625"/>
              <a:ext cx="1238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715626-5C1F-5055-75F8-5DDB05D88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575" y="1885950"/>
              <a:ext cx="123825" cy="104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41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96C0B0-AA6A-1858-52A4-2D9C614A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8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05E139-002E-7064-7F2C-E14F5247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97" y="0"/>
            <a:ext cx="774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3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93170-E314-9D44-C3DB-51F638AA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97" y="0"/>
            <a:ext cx="774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9EA3C-AFB1-EC48-E556-6A9C5466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1F518-7BA6-41E4-E0E0-97D5B370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713C3-09A9-D55A-05EB-BB20730A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5" y="0"/>
            <a:ext cx="10836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E440A-9FA7-1FA5-7845-6B0741E1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3C8B4-83CC-F2C9-5F3A-69FDB943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612D3-C47A-9CE5-BDF8-4EC3CE3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97" y="0"/>
            <a:ext cx="774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5B584-CEAF-A3E6-6B5E-5EE22B9A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97" y="0"/>
            <a:ext cx="7740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24</cp:revision>
  <dcterms:created xsi:type="dcterms:W3CDTF">2023-06-21T14:50:50Z</dcterms:created>
  <dcterms:modified xsi:type="dcterms:W3CDTF">2023-06-28T19:20:21Z</dcterms:modified>
</cp:coreProperties>
</file>