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B5E1-7B5E-3FAE-862C-F331CF4F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C4A31-DC06-5BE3-38D5-7ED1887EB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D7A6-B03C-E52D-A76D-3D1D59ED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18D4-DF58-86AE-F2DB-D6C038D0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3F22-1133-4141-8AA5-03CD42FF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5EF2-0F1C-CD8B-712D-B66EA39A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C38B-11CF-30E1-2C04-4184C4C4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2DB-FF2D-2389-0E75-2AD7D5B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7793-2A2F-4729-09A0-7B5BFD65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D6DA-EA5A-708A-1FA1-FBCBFE65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595A4-25AE-B3E4-A6F7-4219D416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51AD3-737C-1AFB-194A-EA3566724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82A5-2F0B-7D0D-3B98-E3AB0789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FEE1-B197-D0DB-76CE-6247A2B0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C3A3-FF42-F847-7C15-58FD0EB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794-5E54-8D6D-E8E5-78C4BFE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9A8A-2598-268E-4B93-E1841FD6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4C3-69FC-3F89-F960-78723D25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ECB8-7D04-BC93-30B1-6CD4B808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98DE-B8D1-69CB-8075-6CBCE2BB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D6D8-AA7D-59BF-8BE3-8BA09FBB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3FB0-4D58-07A1-8FBB-22CF409C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DE21-747A-6850-9C61-7DE018C5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91ED-6173-BFB0-F95F-E4296577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9361-D7D1-4E3C-A845-7837F534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FE36-91FA-EAA3-46F2-F4C7F9BA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FC06-50FE-16B3-CFA5-8F777BEFE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DFB9F-B02D-D5B6-6D82-1BC0CDFA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D788-8EA7-91F1-DE7F-582C0B5F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4BAC-36CA-AE92-C533-A819042D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797E-50B2-6E00-3E6F-03E23C9B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B6E-B39D-E0AD-4E75-002D5E7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973B8-D5D0-736E-D4E7-476E7528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C98B6-4DE6-058B-8AE6-9304878D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B7A1-A21A-C8A7-B66B-A7AE01A8F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E9471-1163-89C5-94FB-59EE6079A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FBBE-B249-687F-D3C9-6DE682B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A8970-3608-CA96-F240-419F02D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823ED-33A2-9143-4FCF-557A32A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5165-7422-9545-06A5-3DE4BCF9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C4DB1-45A8-D824-519B-8D4B7B5B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D8430-D8E7-7C4B-1188-145B51D7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8F9B-902D-05E7-FE9B-5DE5022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724C2-5C36-91DD-750F-76FFD344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1B15-A518-4CFB-2F24-95FDD5BB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079E8-322F-3603-5A02-77C2FC3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D206-D506-247E-2792-92E0F0E6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219D-C5BA-AB73-5D33-3A7916AE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1C6A-195B-5B4D-E24A-28D5D6C14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F18-C161-9A3B-3A8E-3F620A15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E8D8-8C77-1DEE-BF13-16C9120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DE75C-2B4D-81EA-0132-551C35C1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8A34-2029-966A-5332-9ABDAE33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366E2-447B-4E75-C294-3E32F69AD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36A6-3359-14A1-AB7A-3464D1336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F9F9-313E-EC0B-4390-E28A781B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B7356-484B-3DDA-6A96-A131442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95DE2-E529-2C12-FD67-52A852E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BD8A8-65C8-F008-6A6D-2AADE0A1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3C0D-C74A-0433-F322-DFAA9485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1A76-644A-D8F7-7EF0-15284FC6D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3485-C103-47AC-9AFE-9E057448643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4D32-1073-2408-216F-90E0ABB7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1D261-48F4-68B0-F391-EB33A07A9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46AF-A0C8-4BCF-9CEA-F89C47025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A3746-625F-EF00-9F21-D841EE72E0BF}"/>
              </a:ext>
            </a:extLst>
          </p:cNvPr>
          <p:cNvSpPr txBox="1"/>
          <p:nvPr/>
        </p:nvSpPr>
        <p:spPr>
          <a:xfrm>
            <a:off x="622300" y="3556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corrected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198D5-33F5-251A-7042-A7DA0A4C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84364"/>
            <a:ext cx="10134600" cy="56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2E2BD-9F1A-1B13-5939-447E73D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90" y="335012"/>
            <a:ext cx="9096020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429F9-F531-62B1-5BE0-98B3E2F55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90" y="335012"/>
            <a:ext cx="9096020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25A98-4455-6DE4-EAAF-D0049B35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90" y="335012"/>
            <a:ext cx="9096020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4638B-7B0E-2658-BFC9-E93F8889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03" y="286440"/>
            <a:ext cx="90963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7</cp:revision>
  <dcterms:created xsi:type="dcterms:W3CDTF">2023-02-20T18:58:46Z</dcterms:created>
  <dcterms:modified xsi:type="dcterms:W3CDTF">2023-02-24T02:23:26Z</dcterms:modified>
</cp:coreProperties>
</file>