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9" d="100"/>
          <a:sy n="69" d="100"/>
        </p:scale>
        <p:origin x="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B936-097F-53C4-EBD3-F849A4093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BFCEB-BECA-6ECD-FF4C-E192DF3D5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6B85E-5D58-7002-7105-1E4EAC73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7A2-0528-4D37-9BE1-D6828380475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C693F-6057-FECE-7B7C-9469D6FA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D2542-12A5-9F8E-A047-1F932972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0F15-B335-41D4-870B-B18DEB07B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3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C13E-2198-FD66-DA0E-6D997C24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8FDEE-DE5E-DF0D-0409-6A48CEB31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02DCF-A177-F4E2-898A-B6E093FA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7A2-0528-4D37-9BE1-D6828380475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70A4D-FE63-B4C5-8706-98F5A5A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9D7FD-996D-DFBD-C5D6-8EB88C83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0F15-B335-41D4-870B-B18DEB07B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4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C6426-6A54-EF68-0DAD-E7D328769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90FA4-A82F-BA3B-3C5E-D1666E60C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8A497-89C2-30D9-8926-B9DDA0E4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7A2-0528-4D37-9BE1-D6828380475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7DCA7-096B-F5E0-48BA-193F45C4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0F32E-D8E2-26C6-244D-DD2013CC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0F15-B335-41D4-870B-B18DEB07B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7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DA8D-A59E-811D-F773-99D1142A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2482-30C9-F955-6BF4-54A24A4AF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32E0A-AD85-376A-CF35-4BC4175C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7A2-0528-4D37-9BE1-D6828380475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3CA3-C6F8-9BEB-05F9-C3C35C76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B5264-F2F1-F84B-B10D-2A9983DA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0F15-B335-41D4-870B-B18DEB07B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7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D90F-6007-8212-94CF-900F79B9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13F0-AADC-A518-FAF4-BC0634739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91A4-FC10-691A-EC59-2CDC4D4F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7A2-0528-4D37-9BE1-D6828380475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AB5E-E532-EA71-DC19-B561281A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07879-07EB-7CA7-37CD-592FDBD8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0F15-B335-41D4-870B-B18DEB07B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8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61F2-6E0D-3834-88BC-72A4A8E7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D013-CEB7-5CEB-3C18-0A02CCD78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E32A4-21B6-B74F-B88E-B24794D25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9E602-E3F7-F459-D586-00F01C17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7A2-0528-4D37-9BE1-D6828380475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E79DC-518D-9510-5949-46D970CC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517E2-CD2D-1067-79C9-29B9A48D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0F15-B335-41D4-870B-B18DEB07B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8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EBDE-57EF-AD3C-D97C-D50A3EB4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CC640-F847-B70F-E788-CFDFFF81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F8755-C109-9B4F-C3BF-86289202F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53DD0-8812-58DB-CD46-0FBCAED13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FA5DE-F1FC-35E0-3F96-4ECFF5787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40859-FA1B-8545-F7D4-CA929372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7A2-0528-4D37-9BE1-D6828380475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B5C3D-E551-9A2F-5427-1863EC07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7B4E2-A450-A359-E7B0-AFF67FCF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0F15-B335-41D4-870B-B18DEB07B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0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33E4-C63C-AD59-0177-4551E1EF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7FEC7-F670-8750-6365-6301D183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7A2-0528-4D37-9BE1-D6828380475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F55AB-FD5C-E2CF-0CE2-140CA593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99437-B670-E034-2166-2468E00A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0F15-B335-41D4-870B-B18DEB07B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8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0929E-90C4-60D6-998A-96B23AF4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7A2-0528-4D37-9BE1-D6828380475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BA786-54D1-D0AC-206F-AF92A2D5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BB996-8761-1416-517A-1C91F433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0F15-B335-41D4-870B-B18DEB07B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7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8077-DCAA-00F7-ED3B-1E34D00E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097C-8962-8849-C4D4-9780EAD06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6AC94-0794-6FE6-CB48-BB4063207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5FBEA-F9E7-552C-E71D-2096D1B5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7A2-0528-4D37-9BE1-D6828380475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BAAA8-CD28-6FEB-8C56-95524144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D51F5-B933-C7A3-2795-4EE4ED32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0F15-B335-41D4-870B-B18DEB07B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1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E6C9-D499-4604-70CB-996C916A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DA993-85A4-588A-13B8-01E739E3A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87214-EFF4-5733-D55B-007A21744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B94BC-059F-89F7-6B9B-965C47DB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17A2-0528-4D37-9BE1-D6828380475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B2142-A2EF-C6F3-0E85-C4AF44BF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BCD28-5E1C-973E-30F7-98DAF3C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0F15-B335-41D4-870B-B18DEB07B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6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9066B-4313-3604-3D46-AE46675C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ADC8-0016-CF20-E782-FE859CC7C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DAA50-08D4-A282-5538-BA520ACAE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17A2-0528-4D37-9BE1-D6828380475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85904-80B8-F85B-BB1A-582296CF9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43677-B332-B357-E1B2-8E0638495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F0F15-B335-41D4-870B-B18DEB07B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8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6B3AC6B-FDA5-C198-DF07-FFC16D2AD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800" y="706582"/>
            <a:ext cx="8822175" cy="49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0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Whelan</dc:creator>
  <cp:lastModifiedBy>C Whelan</cp:lastModifiedBy>
  <cp:revision>2</cp:revision>
  <dcterms:created xsi:type="dcterms:W3CDTF">2023-02-24T03:26:07Z</dcterms:created>
  <dcterms:modified xsi:type="dcterms:W3CDTF">2023-02-24T03:36:44Z</dcterms:modified>
</cp:coreProperties>
</file>