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39A78-4BD7-F48B-6733-2EC1F54D73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C2C772-D2FD-14A0-0B5C-B53EEEDC9D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4ADAA-10CE-2732-C50D-A4D1BDBA4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3935C-BBC0-4A31-BB60-D32AAF7C5FEE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B701DB-E038-7F99-D3D1-5B745D933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05AFB0-ED09-3A3D-7BB0-2E3E156D1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D2D4C-178E-4100-BCA9-28E709B25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540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9775A-2D67-8431-12FB-8B27E07CB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2ADAD2-20B1-93D9-2D5D-023912FF14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0F1CFA-A03E-7CBB-3C59-B5FA92876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3935C-BBC0-4A31-BB60-D32AAF7C5FEE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938853-3078-EAD3-8B36-D0B7A99EF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8C438F-EB24-2606-084C-99B738192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D2D4C-178E-4100-BCA9-28E709B25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914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867369-8BE8-809E-4396-665E5F3BB1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F9BD1B-6621-116B-F649-D6DF38A34D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68A963-E95D-2E7C-C42E-4D380AE33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3935C-BBC0-4A31-BB60-D32AAF7C5FEE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8D5DDF-D098-7490-E6B9-AE59D7FC6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9B8DAF-2556-5FC8-3007-642C5B22F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D2D4C-178E-4100-BCA9-28E709B25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930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1E6D0-8AE1-5A04-00E9-F766FBBE0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5882EF-ED77-A95B-1CF0-8143E271D0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DE91E6-7529-1D56-060D-4D25E364E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3935C-BBC0-4A31-BB60-D32AAF7C5FEE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90ECE1-D615-0834-4CEF-3F1345989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1A42D0-8DC1-BAC3-ED7E-773A1A0DD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D2D4C-178E-4100-BCA9-28E709B25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868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C6AC8-D3AE-9D8F-2551-11BC688DC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9929A9-D153-1E99-1815-17DE89517E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11477-4814-4676-E339-29E4CED9E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3935C-BBC0-4A31-BB60-D32AAF7C5FEE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EAEDA4-5E63-4D7C-AE07-2751FBBB1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03E638-DCB2-3756-382A-6EAE96A47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D2D4C-178E-4100-BCA9-28E709B25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481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E1BA4-B565-95E8-803D-354A6DEC6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E0425-CE70-80A6-FAB0-09CFB2EA48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1C7AA5-9510-DEC1-0BD1-3FB38F1E4D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AF6368-93F0-BC71-96B3-E3C36F279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3935C-BBC0-4A31-BB60-D32AAF7C5FEE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A2F622-DA54-DE7A-5D6D-AA0BFF681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52A69B-0756-5B41-2069-CF1873D79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D2D4C-178E-4100-BCA9-28E709B25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219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9F252-937F-1BBB-F13D-6035C86FB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75CE7F-8379-5BDF-2881-7E124ADDC9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0B9DC4-0895-08B9-3466-CA9485FE53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C7816F-F002-3F48-6E2B-54EA4C46BD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CF2B6B-D63B-30C7-C356-1D7CFF3B5A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89F15F-51EB-32E4-A27C-BF2DA786C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3935C-BBC0-4A31-BB60-D32AAF7C5FEE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E99310-D71C-3A0E-8766-04D803B10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3CB200-D734-BE04-2477-C1FD26FB8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D2D4C-178E-4100-BCA9-28E709B25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114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D2A3A-3EAC-56E9-54C0-70AFD9BA6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6A1EAE-39B3-592C-CCF9-27AA80E8A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3935C-BBC0-4A31-BB60-D32AAF7C5FEE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0B0D47-3859-7CA5-9E83-9B74A745D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62BE5C-AC3B-24D0-0BA8-447E73E85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D2D4C-178E-4100-BCA9-28E709B25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220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6A4288-CAC3-CBD6-3DB3-B51D5C863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3935C-BBC0-4A31-BB60-D32AAF7C5FEE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FED87E-B1FE-8682-9ED3-3BDCB9675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568820-D55E-A541-F95B-76B2EC21E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D2D4C-178E-4100-BCA9-28E709B25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639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3D2BE-5EF2-5FA4-537C-F1A5C58C9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3A6F3-80BC-6D82-4EFB-37BF899995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FC40C0-1135-4917-0E4F-9C47A34C6D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344F58-5B93-344E-7072-5948A104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3935C-BBC0-4A31-BB60-D32AAF7C5FEE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05D060-61A9-9ABB-AD01-BFAD3BE7D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1139F7-E335-F46A-AC80-41E525A4F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D2D4C-178E-4100-BCA9-28E709B25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095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9B803-EE7E-C305-1116-1CB0B0B4D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110821-39A4-18EA-FA2C-9676FEDB2C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A37DF1-C940-8E09-A9CA-AE79A3A619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6CC027-747C-1E05-A6C8-4A078BD72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3935C-BBC0-4A31-BB60-D32AAF7C5FEE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E6EC6E-8466-6CFA-EAE6-829FA0FA7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362CDD-076F-5A39-0559-ABFADECA7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D2D4C-178E-4100-BCA9-28E709B25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335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022624-F147-121F-2FCC-07AB29321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A4CB37-586B-9680-B426-A03D5FD4A6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497945-5877-8706-EDA8-D58E451F64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63935C-BBC0-4A31-BB60-D32AAF7C5FEE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B075A5-4CA9-DFE0-3041-5B67C53530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7BDFC4-D80A-006A-18E4-1C249C044A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D2D4C-178E-4100-BCA9-28E709B25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712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85B656D-B939-4211-D3CA-8350001C08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0894" y="1036112"/>
            <a:ext cx="5950212" cy="47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5025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 Whelan</dc:creator>
  <cp:lastModifiedBy>C Whelan</cp:lastModifiedBy>
  <cp:revision>2</cp:revision>
  <dcterms:created xsi:type="dcterms:W3CDTF">2023-06-28T22:23:40Z</dcterms:created>
  <dcterms:modified xsi:type="dcterms:W3CDTF">2023-06-28T22:24:43Z</dcterms:modified>
</cp:coreProperties>
</file>