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0" r:id="rId5"/>
    <p:sldId id="259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0" d="100"/>
          <a:sy n="80" d="100"/>
        </p:scale>
        <p:origin x="28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4400-D7E4-430A-3E57-8A549D01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25FF7-0B43-AFB6-EDA7-8EA0AA4F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F1F7-F37C-5D70-B84A-9F12BBBD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7898-D49F-4EBF-9E6C-F66BF8EC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3EC7-BAF3-27B5-4E82-6A69788D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4744-6540-1B25-B2D9-05D6AF1F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5AFD-FF92-4ED6-3855-6EDE81D31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AA62-48DA-33C6-0CC7-602F0DC7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0CF0-8D14-2A31-FF6B-DCCAE88C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4B7E-3F25-36C1-BD0F-38BA6F92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8C32B-EBEC-E7BC-E22D-8B2E535CC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9958-A507-07EE-318A-80E25D2D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C114-8D2B-54A9-3290-E298E21B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BA84-8CD2-C5CC-A348-60F40EDE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6578-06AB-0228-27AC-BD83F9D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B46E-F192-A2F6-9D05-843C4DA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99B4-97C0-3323-9561-837E585B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7F4E-438A-4704-FC2A-2C628E8E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523D-9A9F-BC5B-CFC0-723F78B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A80F-0FC6-CAA6-B4B2-D6DD770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72A1-6006-A749-2B2F-BAD2B718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453B-1C40-C18A-7F10-C22935E1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77841-7FCD-C280-A7AE-F949831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3AB-0D7B-ED9C-0716-E77112A4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F1A5-7401-E7CC-C9D8-1068CB87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52E2-C926-518B-B985-F2FF0E04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A7C2-6FB5-71A4-BCD8-EF2D77D9B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CEF2E-BFDB-F77B-22AC-D5F2988B3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64229-2B9F-81A2-9969-9D387B86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6F82-0008-A191-1373-11A1A2DE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876F-61C1-2F2C-8B3E-628CB72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DAFA-DB94-8E2F-4AD4-71FE18D9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63CE-B509-CB99-81D6-AC9493D0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90BF-4507-B185-25AC-F1BDB1CF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3E9F-7090-725C-475C-4C64B8CC6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C6A76-E595-1167-0B78-D87BE9DF7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9A44-2C39-6536-F184-14CD7F8C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9E270-E345-C82C-777E-187A709A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AB47B-F817-D7F6-12AE-927AC0DA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0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CB07-F2C1-4027-E755-AA3D1126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6E1D2-3BC1-8DED-A9EE-FB0B2545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54F39-718A-F18D-B450-13DEB9C7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5F007-76B8-CF72-A43D-FB98B0F8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CE80D-7D57-67AB-B27A-51D8399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B8C8-5AC7-E88F-5FAB-D2B07C65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B17C-A043-4050-BF2F-0AB769A6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5B4-79C7-BD99-5E83-676DB8E8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FFE7-841C-ED39-1540-4E61DCDB3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5EBD-EFBE-216C-F52A-40ADF6A23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D80F-C85F-7526-10EC-29C2C6B5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2184-CE5E-4A1F-940F-216D867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022A-607C-9462-C266-4542A68B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712-4EE0-4DD5-8D13-F583FF59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1C9CF-7B1F-7DF7-95E2-B9EB4FA8A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DB806-1C28-3F40-EA80-8F4622FA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2342-3DFE-9EBA-1CF6-003AB58E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921D-B19B-BA8B-13C1-17B1F2C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7FC0B-3FAD-CAB0-01EF-33B34510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F65AA-8E0A-5D47-8AD5-13AA33B2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413B-D51E-8632-3FBA-7B8D6353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3553-6C75-4102-F2A4-7E60A69E0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E9C1-21C3-4432-ABEC-0ED52964D31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AD22-051C-C853-21C5-DCA1B3F1A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D165-8091-F3B7-5749-74A5A5CE4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A679-5ABE-4987-A2D4-A27DA2EE0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E19B6-11B6-B54A-70FC-DBEE0E83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74" y="424238"/>
            <a:ext cx="9266667" cy="600952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C16F50-49B5-895D-496D-FE2811D23EFC}"/>
              </a:ext>
            </a:extLst>
          </p:cNvPr>
          <p:cNvCxnSpPr/>
          <p:nvPr/>
        </p:nvCxnSpPr>
        <p:spPr>
          <a:xfrm>
            <a:off x="3303910" y="2944167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3E3DFD-700A-B1B9-4344-E3AC137BF9DF}"/>
              </a:ext>
            </a:extLst>
          </p:cNvPr>
          <p:cNvCxnSpPr/>
          <p:nvPr/>
        </p:nvCxnSpPr>
        <p:spPr>
          <a:xfrm>
            <a:off x="2879163" y="3236806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C72C4A-61EC-FB23-5B00-6714D4AA7863}"/>
              </a:ext>
            </a:extLst>
          </p:cNvPr>
          <p:cNvCxnSpPr/>
          <p:nvPr/>
        </p:nvCxnSpPr>
        <p:spPr>
          <a:xfrm>
            <a:off x="4105894" y="2914053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BE390F-98A6-34C3-ABA6-7D37825F49AE}"/>
              </a:ext>
            </a:extLst>
          </p:cNvPr>
          <p:cNvCxnSpPr/>
          <p:nvPr/>
        </p:nvCxnSpPr>
        <p:spPr>
          <a:xfrm>
            <a:off x="4740663" y="2612162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304171-5A5C-94DA-F15D-0B48C7044672}"/>
              </a:ext>
            </a:extLst>
          </p:cNvPr>
          <p:cNvCxnSpPr/>
          <p:nvPr/>
        </p:nvCxnSpPr>
        <p:spPr>
          <a:xfrm>
            <a:off x="5644959" y="2814409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E09160-2919-AD25-0589-37DFB2CBD0B3}"/>
              </a:ext>
            </a:extLst>
          </p:cNvPr>
          <p:cNvCxnSpPr/>
          <p:nvPr/>
        </p:nvCxnSpPr>
        <p:spPr>
          <a:xfrm>
            <a:off x="6278062" y="2668971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8F2620-317C-8EC1-32D5-8D43DEAAF790}"/>
              </a:ext>
            </a:extLst>
          </p:cNvPr>
          <p:cNvCxnSpPr/>
          <p:nvPr/>
        </p:nvCxnSpPr>
        <p:spPr>
          <a:xfrm>
            <a:off x="7187500" y="2648698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B4E168-963E-40AF-14E0-7AD058961900}"/>
              </a:ext>
            </a:extLst>
          </p:cNvPr>
          <p:cNvCxnSpPr/>
          <p:nvPr/>
        </p:nvCxnSpPr>
        <p:spPr>
          <a:xfrm>
            <a:off x="7826650" y="2353756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2B4C4F-0286-7506-31DC-D81424F36EED}"/>
              </a:ext>
            </a:extLst>
          </p:cNvPr>
          <p:cNvCxnSpPr>
            <a:cxnSpLocks/>
          </p:cNvCxnSpPr>
          <p:nvPr/>
        </p:nvCxnSpPr>
        <p:spPr>
          <a:xfrm>
            <a:off x="8678958" y="2665504"/>
            <a:ext cx="335766" cy="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7ABA91-622F-BD50-D222-73308A0622A7}"/>
              </a:ext>
            </a:extLst>
          </p:cNvPr>
          <p:cNvCxnSpPr/>
          <p:nvPr/>
        </p:nvCxnSpPr>
        <p:spPr>
          <a:xfrm>
            <a:off x="9369771" y="2029830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67B5CC-A2D5-3F34-746D-EF2DE28E19B7}"/>
              </a:ext>
            </a:extLst>
          </p:cNvPr>
          <p:cNvCxnSpPr/>
          <p:nvPr/>
        </p:nvCxnSpPr>
        <p:spPr>
          <a:xfrm>
            <a:off x="10912892" y="2237856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EF0046-3CB4-48D9-C9BB-040E1EB87461}"/>
              </a:ext>
            </a:extLst>
          </p:cNvPr>
          <p:cNvCxnSpPr/>
          <p:nvPr/>
        </p:nvCxnSpPr>
        <p:spPr>
          <a:xfrm>
            <a:off x="10279536" y="2487606"/>
            <a:ext cx="205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B6EB4-1839-AF5D-66FA-AD56D2153F87}"/>
              </a:ext>
            </a:extLst>
          </p:cNvPr>
          <p:cNvCxnSpPr>
            <a:cxnSpLocks/>
          </p:cNvCxnSpPr>
          <p:nvPr/>
        </p:nvCxnSpPr>
        <p:spPr>
          <a:xfrm>
            <a:off x="10202957" y="2489660"/>
            <a:ext cx="335766" cy="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4DAAC9-DD05-D123-D22B-B51114DD7693}"/>
              </a:ext>
            </a:extLst>
          </p:cNvPr>
          <p:cNvCxnSpPr>
            <a:cxnSpLocks/>
          </p:cNvCxnSpPr>
          <p:nvPr/>
        </p:nvCxnSpPr>
        <p:spPr>
          <a:xfrm>
            <a:off x="7116857" y="2651585"/>
            <a:ext cx="335766" cy="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E0640D-BFB7-BEB2-9203-3BB4AC644CC5}"/>
              </a:ext>
            </a:extLst>
          </p:cNvPr>
          <p:cNvCxnSpPr>
            <a:cxnSpLocks/>
          </p:cNvCxnSpPr>
          <p:nvPr/>
        </p:nvCxnSpPr>
        <p:spPr>
          <a:xfrm>
            <a:off x="5583332" y="2813510"/>
            <a:ext cx="335766" cy="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C17B66-8237-A702-FB72-013DFD5C25C0}"/>
              </a:ext>
            </a:extLst>
          </p:cNvPr>
          <p:cNvCxnSpPr>
            <a:cxnSpLocks/>
          </p:cNvCxnSpPr>
          <p:nvPr/>
        </p:nvCxnSpPr>
        <p:spPr>
          <a:xfrm>
            <a:off x="4040282" y="2914052"/>
            <a:ext cx="335766" cy="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A72FF7-E34C-2570-3B2B-503A646B6608}"/>
              </a:ext>
            </a:extLst>
          </p:cNvPr>
          <p:cNvSpPr txBox="1"/>
          <p:nvPr/>
        </p:nvSpPr>
        <p:spPr>
          <a:xfrm>
            <a:off x="313151" y="1052186"/>
            <a:ext cx="15322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original figure on which I added the horizontal lines at the 95% quantile.</a:t>
            </a:r>
          </a:p>
          <a:p>
            <a:r>
              <a:rPr lang="en-US" dirty="0"/>
              <a:t>The figure on next slide combines all elements and saves as .</a:t>
            </a:r>
            <a:r>
              <a:rPr lang="en-US" dirty="0" err="1"/>
              <a:t>png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1872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8EDF0-F443-C21D-68BE-D8FFDBB9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426460"/>
            <a:ext cx="926672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6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658CC-E2C0-1075-E06A-159EFCC8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6" y="1003153"/>
            <a:ext cx="9262872" cy="48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1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C99FC-DB2F-95FF-EE93-27CCD208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426460"/>
            <a:ext cx="926672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78E7E-44FB-A4AB-33FB-00CC4220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426460"/>
            <a:ext cx="9266723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1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0E24DB-58C0-B5D6-4340-09F7C057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09" y="336083"/>
            <a:ext cx="4515371" cy="2926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E5647-A9AE-D1FD-7A9E-0FE211AB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78" y="3537960"/>
            <a:ext cx="4515372" cy="2926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E6883-D424-7355-6333-21D1D9B2E165}"/>
              </a:ext>
            </a:extLst>
          </p:cNvPr>
          <p:cNvSpPr txBox="1"/>
          <p:nvPr/>
        </p:nvSpPr>
        <p:spPr>
          <a:xfrm>
            <a:off x="1295400" y="3425842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D3A4CB-0A3B-1FDA-DD23-2423FEF49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689" y="3533145"/>
            <a:ext cx="4515371" cy="29260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92FC05-22C3-0E46-CA39-D2216270D6D7}"/>
              </a:ext>
            </a:extLst>
          </p:cNvPr>
          <p:cNvSpPr txBox="1"/>
          <p:nvPr/>
        </p:nvSpPr>
        <p:spPr>
          <a:xfrm>
            <a:off x="6413500" y="3425842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CE888-CB36-DEDC-F4A6-ECAB862B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320" y="336083"/>
            <a:ext cx="5569819" cy="2926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EF7737-CA7F-E523-DA72-8F2E9847890D}"/>
              </a:ext>
            </a:extLst>
          </p:cNvPr>
          <p:cNvSpPr txBox="1"/>
          <p:nvPr/>
        </p:nvSpPr>
        <p:spPr>
          <a:xfrm>
            <a:off x="6388100" y="343487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BC966-D1F8-EE44-E23A-7ACD2BE1239D}"/>
              </a:ext>
            </a:extLst>
          </p:cNvPr>
          <p:cNvSpPr txBox="1"/>
          <p:nvPr/>
        </p:nvSpPr>
        <p:spPr>
          <a:xfrm>
            <a:off x="1295399" y="343487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765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60403-A5C3-D70B-9B77-14D61D44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6" y="426460"/>
            <a:ext cx="968128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19</cp:revision>
  <dcterms:created xsi:type="dcterms:W3CDTF">2022-11-11T19:24:08Z</dcterms:created>
  <dcterms:modified xsi:type="dcterms:W3CDTF">2022-12-09T14:59:11Z</dcterms:modified>
</cp:coreProperties>
</file>