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28932-840C-553F-A73A-DBD92F6BE4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1DD720-9769-79E6-F9E8-9DDC137FA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8C7E-91CD-AA71-9AD6-48A3A0670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399F-C945-4E89-80E8-3363C51C71A2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7E429-E8AE-C542-9D88-0CF12F85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86C53-D9B1-AD3D-C2A4-1CED5C8E7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6530-50F2-44B9-B49D-3B4754DD5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7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F18BB-E30F-C1F9-3933-FFDBBBF37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43C540-CF65-9482-E0EA-24F405510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C3C38-B14A-B8BD-10A7-25DADDCAC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399F-C945-4E89-80E8-3363C51C71A2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15E22-1671-7D21-646F-4E8C2BDAC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CCC19-1EC4-0C6E-2F8B-BDBDFD5C9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6530-50F2-44B9-B49D-3B4754DD5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01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4B7303-9F05-658B-4B06-6CA2B33C62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940AB0-7076-B4B6-1035-F89B40A60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538F5-C24D-17BD-75F1-5022D0E14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399F-C945-4E89-80E8-3363C51C71A2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67F8E-202F-D8E1-CD95-4C5F6517D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65D21-9EE1-4CF8-6920-111C91A11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6530-50F2-44B9-B49D-3B4754DD5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99127-782A-24C0-BD22-71A6CE307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04DEB-9AB2-449B-8646-11EBCB1DC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DD32E-394F-21EA-4FDB-A8910193E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399F-C945-4E89-80E8-3363C51C71A2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80F8E-23E7-F800-5F64-D9CC30FF4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C18F2-6DD3-DEF2-56FD-F4928175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6530-50F2-44B9-B49D-3B4754DD5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2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D9B3D-2E7B-1893-64F4-5B146A06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9AA7B-0C58-DBB7-05EB-960D370EF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3C0E3-6B5E-D713-D720-557BC1A64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399F-C945-4E89-80E8-3363C51C71A2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894DB-9098-40DB-8DCE-62B92DB86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16E8D-EF28-21FA-442C-9859A8D37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6530-50F2-44B9-B49D-3B4754DD5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8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AF5AA-FE53-094B-AC76-AF751D920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D5504-CE21-941C-EC99-4F7F63435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D1F7D-74B3-48A9-0F02-9C790522D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60ACC-E8E4-C09A-7DF8-A5AACDBC2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399F-C945-4E89-80E8-3363C51C71A2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DF616-3974-5C95-3E4E-92CCD6023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7F4EF-D997-D6C0-3148-D83826153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6530-50F2-44B9-B49D-3B4754DD5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81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72DC0-77C1-E11B-1952-F8E0ABDF3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63E42-9C76-21E4-CAAD-7255A4BC5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64B3D-6B3F-C364-8D28-8E4CD6482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991C0A-AF21-9417-A421-D8FA316108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52CD10-EDD1-6D5E-CA8E-1B37A9F23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DDC2F9-8E3B-C01F-4D73-AF01DAD85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399F-C945-4E89-80E8-3363C51C71A2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2BA520-874E-ACA4-4EE9-6CC1E5221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621832-B717-6513-E323-7319E8AF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6530-50F2-44B9-B49D-3B4754DD5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3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B6DF-120C-D8B6-22D4-DFF966BA7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21107B-75C0-F837-D256-F2C81EE86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399F-C945-4E89-80E8-3363C51C71A2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58513-F5EF-1355-DCA0-F55776B6C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E39A6C-903C-2E26-D939-4010B15A0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6530-50F2-44B9-B49D-3B4754DD5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42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DBE0AB-7C19-FE23-52CD-A599D55AF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399F-C945-4E89-80E8-3363C51C71A2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9B0187-DEA8-6AF8-B5D2-5497F493B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A255B-6BD6-5817-348C-2E424A9A4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6530-50F2-44B9-B49D-3B4754DD5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96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E048-5B21-34B2-F77E-A1538B605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348CB-C0EE-7691-89BE-BAB33223F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5E38F-0771-64DF-3EE1-14F2BFEC4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01E4B-FD78-2887-C2A7-DE2EDBA33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399F-C945-4E89-80E8-3363C51C71A2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91CCA-946C-9873-1499-91F9D35B1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82D12-B3C4-BA0A-C89D-BB223DE1B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6530-50F2-44B9-B49D-3B4754DD5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28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F7F2B-1053-0BB0-C273-5FA3CE6FB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71ACF4-295C-D1C6-0E74-21813B98C0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A5B1A-B48F-FDE4-1628-ADDBF17D5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EFA0C-E213-E881-64BE-E55873C46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399F-C945-4E89-80E8-3363C51C71A2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E6F1A-C3A1-24E3-CDE0-0118024BB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B4CF4-BEB9-C0AE-10D4-16B4A118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36530-50F2-44B9-B49D-3B4754DD5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35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F10E44-FE99-7468-AC24-FAA0D680C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29934-16D9-72EA-BFEC-A0C58291D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245EA-B3B5-609B-510F-FBD8A4D418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A399F-C945-4E89-80E8-3363C51C71A2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D092B-B494-2600-8EF6-CEA6C89AD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CA336-604C-A76E-51E3-F34FA3F0C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36530-50F2-44B9-B49D-3B4754DD5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40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3D7D5B1-9A8F-3541-EC40-E53F8DFD0A68}"/>
              </a:ext>
            </a:extLst>
          </p:cNvPr>
          <p:cNvGrpSpPr/>
          <p:nvPr/>
        </p:nvGrpSpPr>
        <p:grpSpPr>
          <a:xfrm>
            <a:off x="384670" y="0"/>
            <a:ext cx="10850258" cy="6858000"/>
            <a:chOff x="384670" y="0"/>
            <a:chExt cx="10850258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41A5545-6969-DA69-6FEF-26C637209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7071" y="0"/>
              <a:ext cx="10277857" cy="6858000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22ACF84-DF43-6218-0C17-8DC7E53CE0A7}"/>
                </a:ext>
              </a:extLst>
            </p:cNvPr>
            <p:cNvSpPr txBox="1"/>
            <p:nvPr/>
          </p:nvSpPr>
          <p:spPr>
            <a:xfrm rot="16200000">
              <a:off x="-1875194" y="2836513"/>
              <a:ext cx="51660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Clade Volume (log</a:t>
              </a:r>
              <a:r>
                <a:rPr lang="en-US" sz="3600" b="1" baseline="-25000" dirty="0"/>
                <a:t>2</a:t>
              </a:r>
              <a:r>
                <a:rPr lang="en-US" sz="3600" b="1" dirty="0"/>
                <a:t>(</a:t>
              </a:r>
              <a:r>
                <a:rPr lang="el-GR" sz="3600" b="1" dirty="0"/>
                <a:t>μ</a:t>
              </a:r>
              <a:r>
                <a:rPr lang="en-US" sz="3600" b="1" dirty="0"/>
                <a:t>m</a:t>
              </a:r>
              <a:r>
                <a:rPr lang="en-US" sz="3600" b="1" baseline="30000" dirty="0"/>
                <a:t>3</a:t>
              </a:r>
              <a:r>
                <a:rPr lang="en-US" sz="3600" b="1" dirty="0"/>
                <a:t>))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421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 Whelan</dc:creator>
  <cp:lastModifiedBy>C Whelan</cp:lastModifiedBy>
  <cp:revision>2</cp:revision>
  <dcterms:created xsi:type="dcterms:W3CDTF">2023-06-21T01:25:01Z</dcterms:created>
  <dcterms:modified xsi:type="dcterms:W3CDTF">2023-06-21T15:01:13Z</dcterms:modified>
</cp:coreProperties>
</file>