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75"/>
    <p:restoredTop sz="94672"/>
  </p:normalViewPr>
  <p:slideViewPr>
    <p:cSldViewPr snapToGrid="0">
      <p:cViewPr varScale="1">
        <p:scale>
          <a:sx n="70" d="100"/>
          <a:sy n="70" d="100"/>
        </p:scale>
        <p:origin x="2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1AE57-399C-55A0-5CCA-0D3923397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B2C7E-55D4-21F2-FB64-6408FF44E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A3F5D-06EF-6382-8E6C-BFBB40C62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7BAF-540F-A648-B257-9417F8826CF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BA31A-951F-4508-C0CD-E6E2CFCE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FB434-EF47-34BC-8FB6-99372EFF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14F4-A3B5-3A4E-908F-CECC2094B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9334-3E33-AED8-9A6C-AA49012F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40C0A-C6F8-EB99-E9B8-BA9D53539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0E368-B47A-3D6E-8E51-ABF2D03F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7BAF-540F-A648-B257-9417F8826CF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BC5BE-D721-8B32-A759-4C07D5B3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F7E6B-7399-6F45-1ABA-09FB45E4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14F4-A3B5-3A4E-908F-CECC2094B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3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38ADA6-9CF7-18E1-CD45-3014B4F8E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28868-0F4F-9C88-E5D2-CAF4AEF1C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8FC89-6B08-3D10-2D15-05B39C0F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7BAF-540F-A648-B257-9417F8826CF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8D413-31BB-392B-78F7-DE44CC3D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7B92D-C514-1335-14ED-37FAECB25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14F4-A3B5-3A4E-908F-CECC2094B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2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C1EA0-9E40-6603-1C66-74B65A6C8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19FDF-276D-73E4-9DC7-7AC2A8AF5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BFEDD-2185-DA6A-D50A-B2EF3A1AB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7BAF-540F-A648-B257-9417F8826CF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FADE6-FD11-36D6-F815-E2F94435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B36B7-DF59-9C15-E00D-AE7EDD5A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14F4-A3B5-3A4E-908F-CECC2094B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5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02AE-E45C-B045-5B42-3C2CE6595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8861E-F344-EBA5-28B9-10C91B5BC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4C7B3-DF7C-9956-48CF-E301290F6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7BAF-540F-A648-B257-9417F8826CF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FDBBD-609B-A68A-0435-5CF85324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D38B2-51FB-8052-1D7A-8AD72A69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14F4-A3B5-3A4E-908F-CECC2094B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5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7807-E305-A3A0-D58E-BA70330A6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63C2B-CB9F-AB2A-DAC7-5F214092F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5B4F4-8FE6-FC0D-4DC0-CC10C1131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68317-49BB-1433-055F-8AE2920F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7BAF-540F-A648-B257-9417F8826CF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9A532-F3B8-E1B5-30F8-048D8CF0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58426-30D7-9E25-4510-1B6AD5D0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14F4-A3B5-3A4E-908F-CECC2094B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2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74FA-F860-CB9A-FC99-7EC7CEE9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3497E-D5B4-C62A-ECA2-E038A4000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054AC-5DCA-91D2-FCF9-51D4FD355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AEE57-816D-05CC-734D-5787FBA35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472F51-1D25-5A59-E476-2DC993FB5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8A6872-6039-FEE5-60D6-C882B6F0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7BAF-540F-A648-B257-9417F8826CF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9909A-C80E-DEE4-CF9C-1DDA7A852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1BD2F-8737-8DE7-8181-C7BC5B5F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14F4-A3B5-3A4E-908F-CECC2094B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1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3D6E8-116C-4023-4011-88EB842C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CBEC3C-D844-A13E-5309-1DAE3DAF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7BAF-540F-A648-B257-9417F8826CF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469ED-2FFC-C8A4-0503-CA37E903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5A544-A561-3E82-452D-72B4B152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14F4-A3B5-3A4E-908F-CECC2094B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5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741BB0-9F72-BAC3-3514-C5C9D2E4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7BAF-540F-A648-B257-9417F8826CF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E0214-FE1F-E19D-F02D-73EF79257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D3696-A3D4-4717-0866-14632622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14F4-A3B5-3A4E-908F-CECC2094B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4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25F21-4AD2-A43F-D5F0-6488FD96A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6E28-C08F-EA7F-9BF0-FADC84C37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4DDDD-FFEB-BB29-55C6-01823410B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A8B2B-D586-521E-B74D-3A31C68A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7BAF-540F-A648-B257-9417F8826CF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4035D-BA41-C350-C900-5BF54D7E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BDCF-34E7-4E0D-6C9A-D6D411CF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14F4-A3B5-3A4E-908F-CECC2094B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5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FA80A-6C87-A957-E00B-8E6A7AF6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16D0F8-F891-E979-D0A9-B31F94047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D52AD-1BC5-B5CD-1534-C96CB86DB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363A0-56B1-74B8-AE47-F9D5BF83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7BAF-540F-A648-B257-9417F8826CF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0C89F-5F9F-92F9-15B1-CA524181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74EBD-A9D5-6A39-8450-F9A957A4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14F4-A3B5-3A4E-908F-CECC2094B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F2635F-9489-0988-765C-9FAEAB0F3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99F02-B045-4029-006B-EEB029FDF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35778-4E98-35CE-6208-8916EA978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E7BAF-540F-A648-B257-9417F8826CF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40DD0-1608-3DE6-3211-757A921E5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CE23-69C8-B540-BFA4-99B5AFDF4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C14F4-A3B5-3A4E-908F-CECC2094B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7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34A7-D56A-2B26-C8BA-0DF1BBF4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Goliath 445 – 3 </a:t>
            </a:r>
            <a:r>
              <a:rPr lang="en-US" dirty="0" err="1"/>
              <a:t>mo</a:t>
            </a:r>
            <a:endParaRPr lang="en-US" dirty="0"/>
          </a:p>
        </p:txBody>
      </p:sp>
      <p:pic>
        <p:nvPicPr>
          <p:cNvPr id="6" name="Picture 5" descr="Chart, bubble chart&#10;&#10;Description automatically generated">
            <a:extLst>
              <a:ext uri="{FF2B5EF4-FFF2-40B4-BE49-F238E27FC236}">
                <a16:creationId xmlns:a16="http://schemas.microsoft.com/office/drawing/2014/main" id="{D1F1B6B2-165A-E2AB-C072-DAF5F5E65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31" y="1542125"/>
            <a:ext cx="5472737" cy="531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9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D9D5-F03A-C281-25EE-BFE1563DF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Goliath 9154_1 – 3 </a:t>
            </a:r>
            <a:r>
              <a:rPr lang="en-US" dirty="0" err="1"/>
              <a:t>mo</a:t>
            </a:r>
            <a:endParaRPr lang="en-US" dirty="0"/>
          </a:p>
        </p:txBody>
      </p:sp>
      <p:pic>
        <p:nvPicPr>
          <p:cNvPr id="8" name="Picture 7" descr="Chart, bubble chart&#10;&#10;Description automatically generated">
            <a:extLst>
              <a:ext uri="{FF2B5EF4-FFF2-40B4-BE49-F238E27FC236}">
                <a16:creationId xmlns:a16="http://schemas.microsoft.com/office/drawing/2014/main" id="{252F8C1F-BFF2-0EFA-71E9-123E8AB00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692" y="1491733"/>
            <a:ext cx="5524615" cy="536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7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C92D-B5C1-365D-71CF-374EC5A3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Goliath 9154_2 – 3 </a:t>
            </a:r>
            <a:r>
              <a:rPr lang="en-US" dirty="0" err="1"/>
              <a:t>mo</a:t>
            </a:r>
            <a:endParaRPr lang="en-US" dirty="0"/>
          </a:p>
        </p:txBody>
      </p:sp>
      <p:pic>
        <p:nvPicPr>
          <p:cNvPr id="4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DC9802C9-F3D6-54D5-4D0C-04A1ACEB7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013" y="1690688"/>
            <a:ext cx="526797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4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AA3C-AE13-27B3-D8F2-36069E0BB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Goliath 9156 – 3 </a:t>
            </a:r>
            <a:r>
              <a:rPr lang="en-US" dirty="0" err="1"/>
              <a:t>mo</a:t>
            </a:r>
            <a:endParaRPr lang="en-US" dirty="0"/>
          </a:p>
        </p:txBody>
      </p:sp>
      <p:pic>
        <p:nvPicPr>
          <p:cNvPr id="4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45ABA50E-1B48-FE67-A0DD-00DF3990F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975" y="1690687"/>
            <a:ext cx="5526207" cy="518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8E4C-A99E-F726-2E32-1ACD9F70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Goliath 9157 – 3 </a:t>
            </a:r>
            <a:r>
              <a:rPr lang="en-US" dirty="0" err="1"/>
              <a:t>mo</a:t>
            </a:r>
            <a:endParaRPr lang="en-US" dirty="0"/>
          </a:p>
        </p:txBody>
      </p:sp>
      <p:pic>
        <p:nvPicPr>
          <p:cNvPr id="4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C420B953-E4ED-D2FF-9AC2-7FE549800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112" y="1440484"/>
            <a:ext cx="5469775" cy="541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8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FCB0-E9B8-E983-9407-3562528AC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Goliath 9158 – 3 </a:t>
            </a:r>
            <a:r>
              <a:rPr lang="en-US" dirty="0" err="1"/>
              <a:t>mo</a:t>
            </a:r>
            <a:endParaRPr lang="en-US" dirty="0"/>
          </a:p>
        </p:txBody>
      </p:sp>
      <p:pic>
        <p:nvPicPr>
          <p:cNvPr id="4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8735D9CE-F824-9370-2AA7-30FDB498C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651" y="1435608"/>
            <a:ext cx="5474698" cy="542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2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67A5C-A6E9-DF27-8D89-BD3C3CF6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Goliath 9159 – 3 </a:t>
            </a:r>
            <a:r>
              <a:rPr lang="en-US" dirty="0" err="1"/>
              <a:t>mo</a:t>
            </a:r>
            <a:r>
              <a:rPr lang="en-US" dirty="0"/>
              <a:t> </a:t>
            </a:r>
          </a:p>
        </p:txBody>
      </p:sp>
      <p:pic>
        <p:nvPicPr>
          <p:cNvPr id="4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3C1B066F-206A-EAFC-1AE4-AFCC3F2D9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425" y="1456951"/>
            <a:ext cx="5453149" cy="540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02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35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Goliath 445 – 3 mo</vt:lpstr>
      <vt:lpstr>Goliath 9154_1 – 3 mo</vt:lpstr>
      <vt:lpstr>Goliath 9154_2 – 3 mo</vt:lpstr>
      <vt:lpstr>Goliath 9156 – 3 mo</vt:lpstr>
      <vt:lpstr>Goliath 9157 – 3 mo</vt:lpstr>
      <vt:lpstr>Goliath 9158 – 3 mo</vt:lpstr>
      <vt:lpstr>Goliath 9159 – 3 mo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Goliath 445 – 3 mo</dc:title>
  <dc:creator>Cordero, Sofia</dc:creator>
  <cp:lastModifiedBy>Chris Whelan</cp:lastModifiedBy>
  <cp:revision>1</cp:revision>
  <dcterms:created xsi:type="dcterms:W3CDTF">2023-03-29T00:54:19Z</dcterms:created>
  <dcterms:modified xsi:type="dcterms:W3CDTF">2023-03-29T11:53:40Z</dcterms:modified>
</cp:coreProperties>
</file>