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2" r:id="rId5"/>
    <p:sldId id="259" r:id="rId6"/>
    <p:sldId id="264" r:id="rId7"/>
    <p:sldId id="260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0246-B242-0E9A-83BD-F4C649403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72A50-547E-5347-DDD6-8428C0C98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6A50-C992-EB0E-152A-FE6D0055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F73-11A8-4D20-B8AC-6E61529BD64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9E02E-7389-4197-4CBB-864D2AA7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AD124-7BD3-796B-65AD-7886745B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E31C-0522-43FD-A364-7F1D7C5E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7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64C2-A971-3093-2ACA-DCDE2F87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9A536-14D6-B71E-A7D0-38F5F66DD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4EFFD-57AB-CAB6-0EC1-E417BF3B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F73-11A8-4D20-B8AC-6E61529BD64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57D56-8311-F2A3-9309-4F5EEDD5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2D6C7-474C-983E-688D-08375671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E31C-0522-43FD-A364-7F1D7C5E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3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AE9CA-33AD-E5D3-FFDF-2860AE23C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B59BC-9651-7D95-CEFE-4737089F3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1AD91-24BD-8E17-FA95-DB9F10FB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F73-11A8-4D20-B8AC-6E61529BD64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65E1D-9512-ECDC-96AA-40826C4B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64130-0F63-76AD-FC90-DF5BB211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E31C-0522-43FD-A364-7F1D7C5E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CAA6-AAB7-F8B1-1268-152B83C0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ECF74-489A-D5EF-6284-9EE7A38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D1DE1-FCCD-DE4C-B39A-9F5571E5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F73-11A8-4D20-B8AC-6E61529BD64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9A08F-502B-2EC7-8DBE-1A8B90A6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77E3C-A0B5-2AB9-C22E-20C26875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E31C-0522-43FD-A364-7F1D7C5E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1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92C8-3784-27FD-5B8C-CFDD5870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BCD02-98F1-2E92-BF31-CC076E5CF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09BD3-272B-FF76-9413-2E9060EB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F73-11A8-4D20-B8AC-6E61529BD64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07D3-49E7-FDD6-AA83-B8BE718C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9189-7BC0-1327-F17E-37B7D87C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E31C-0522-43FD-A364-7F1D7C5E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7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81E7-70DF-11D5-89AE-E9AD8A5D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9A6B0-DD99-2AA6-FB54-0FF4EDB1F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BF49F-6D46-A1C1-D0EF-E00670D6C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ED9B1-66C9-A16A-6F58-59A99826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F73-11A8-4D20-B8AC-6E61529BD64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E2858-C5B9-0E1E-7DCF-F2588EA1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89DED-640F-6F10-9763-6469EB1C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E31C-0522-43FD-A364-7F1D7C5E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B2C6-2217-5656-6D35-DEAB0DDC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FD82A-E7AB-FEC0-90ED-D8D01D75A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84A76-000C-D936-E583-30AF7567D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D5F5D-40D4-70C1-BCBD-5AE36E930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B5636-0D29-68E3-7F48-EC7E0A2B1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ABBF6-84C2-851A-8284-C3B1AAD0B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F73-11A8-4D20-B8AC-6E61529BD64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FAF47-5186-A045-4258-7686388E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BB404-D3EC-6155-83D1-88DF8456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E31C-0522-43FD-A364-7F1D7C5E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5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1FF0-3AC3-552F-286B-C28E9903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4521C-50C5-7584-FE9D-4F8C7DE6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F73-11A8-4D20-B8AC-6E61529BD64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47106-7F49-2D53-F13C-23FAFE9D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41FCF-B06B-30E3-7894-5BA67E3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E31C-0522-43FD-A364-7F1D7C5E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3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C0AE7-2335-9083-4888-8703FF4A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F73-11A8-4D20-B8AC-6E61529BD64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A3F47-A76B-C1BD-EFF8-45D4D676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0BED6-03F1-1EE0-F5A2-0DA6B7E6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E31C-0522-43FD-A364-7F1D7C5E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CBB6-3913-ADD2-3255-88F40FEC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C8332-DE05-0232-BDA0-9F1A53399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3B1EB-00F4-C58C-392C-89AA5A082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D5982-ADB9-B679-6A2D-9F975600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F73-11A8-4D20-B8AC-6E61529BD64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67F89-5221-2823-CDFE-90621E7F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9B9BB-19D5-0528-2BBD-AE64934A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E31C-0522-43FD-A364-7F1D7C5E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8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FE77-A88E-D6C9-CCED-91B0F470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BD958-4BCD-BA65-B838-044D29EA4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55265-1659-37C3-183A-5889811C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579A1-93EC-B86C-C8B2-265B0ECF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F73-11A8-4D20-B8AC-6E61529BD64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BAFFD-A2F3-FB03-FD51-6337C143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E721D-E372-588A-AD4E-B018DA03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E31C-0522-43FD-A364-7F1D7C5E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ADA61-6CE3-519F-782A-EB5F4F81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F57EE-25A5-E80B-ADF5-2BA8682B6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DD507-D1C0-3480-A428-6EF9BB4F2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1F73-11A8-4D20-B8AC-6E61529BD64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127C1-A0E1-2E19-D23C-4C4357518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A593C-56C2-7C8C-71C0-E96723E05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2E31C-0522-43FD-A364-7F1D7C5E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2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C28951-27AB-4DB1-06F8-7D79660E7D95}"/>
              </a:ext>
            </a:extLst>
          </p:cNvPr>
          <p:cNvSpPr txBox="1"/>
          <p:nvPr/>
        </p:nvSpPr>
        <p:spPr>
          <a:xfrm>
            <a:off x="128788" y="218941"/>
            <a:ext cx="789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006 at 7 months; frequencies range from 0.903-0.198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D0C8C4-BEC6-EAE7-F1F0-87C419F39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71" y="1158043"/>
            <a:ext cx="8327858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7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4DFACA-1585-6269-A36C-EF045299A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7" y="0"/>
            <a:ext cx="8164286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FAEB8C-4344-098F-2FBB-A2F3551BA353}"/>
              </a:ext>
            </a:extLst>
          </p:cNvPr>
          <p:cNvSpPr txBox="1"/>
          <p:nvPr/>
        </p:nvSpPr>
        <p:spPr>
          <a:xfrm>
            <a:off x="0" y="296214"/>
            <a:ext cx="142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446</a:t>
            </a:r>
          </a:p>
          <a:p>
            <a:r>
              <a:rPr lang="en-US" dirty="0"/>
              <a:t>at 7 months</a:t>
            </a:r>
          </a:p>
        </p:txBody>
      </p:sp>
    </p:spTree>
    <p:extLst>
      <p:ext uri="{BB962C8B-B14F-4D97-AF65-F5344CB8AC3E}">
        <p14:creationId xmlns:p14="http://schemas.microsoft.com/office/powerpoint/2010/main" val="81635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E40F72-AEC4-60D8-9823-A588DC3B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7" y="0"/>
            <a:ext cx="8164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9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139A8B-DF01-D80F-F570-1897941D1AFF}"/>
              </a:ext>
            </a:extLst>
          </p:cNvPr>
          <p:cNvSpPr txBox="1"/>
          <p:nvPr/>
        </p:nvSpPr>
        <p:spPr>
          <a:xfrm>
            <a:off x="128789" y="218941"/>
            <a:ext cx="785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444 at 7 months; frequencies range from 0.209-0.042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7CDC2-4919-3B17-39DA-68F6C5A24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71" y="1158043"/>
            <a:ext cx="8327858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5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E0D822-D3C1-DCE9-3A99-AB94CF511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7" y="0"/>
            <a:ext cx="8164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8E3D6-1A1A-8D32-7DCE-00F4466AC61D}"/>
              </a:ext>
            </a:extLst>
          </p:cNvPr>
          <p:cNvSpPr txBox="1"/>
          <p:nvPr/>
        </p:nvSpPr>
        <p:spPr>
          <a:xfrm>
            <a:off x="128788" y="218941"/>
            <a:ext cx="617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445 at 3 months; frequencies range from 0.081-0.017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A95E1-1C3E-9F75-1142-D077A2D2F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71" y="1158043"/>
            <a:ext cx="8327858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43D563-0091-BC72-AE5D-4EAD0BCEA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7" y="0"/>
            <a:ext cx="8164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9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35A46C-1DF0-ED0F-398D-81306E554AB5}"/>
              </a:ext>
            </a:extLst>
          </p:cNvPr>
          <p:cNvSpPr txBox="1"/>
          <p:nvPr/>
        </p:nvSpPr>
        <p:spPr>
          <a:xfrm>
            <a:off x="128789" y="218941"/>
            <a:ext cx="650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9159 at 3 months; frequencies range from 0.923-0.181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232254-218F-7838-6CB3-F4A5A8BD5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71" y="1158043"/>
            <a:ext cx="8327858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5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D8ECC2-BF9D-A34D-E1D7-DD4EA2CE6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7" y="0"/>
            <a:ext cx="8164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6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A54E632E-19C6-9A64-4296-A9B6AD168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57" y="0"/>
            <a:ext cx="816428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C94759-A42E-FE8A-FED0-65479EF9F518}"/>
              </a:ext>
            </a:extLst>
          </p:cNvPr>
          <p:cNvSpPr txBox="1"/>
          <p:nvPr/>
        </p:nvSpPr>
        <p:spPr>
          <a:xfrm>
            <a:off x="0" y="296214"/>
            <a:ext cx="142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445</a:t>
            </a:r>
          </a:p>
          <a:p>
            <a:r>
              <a:rPr lang="en-US" dirty="0"/>
              <a:t>at 7 months</a:t>
            </a:r>
          </a:p>
        </p:txBody>
      </p:sp>
    </p:spTree>
    <p:extLst>
      <p:ext uri="{BB962C8B-B14F-4D97-AF65-F5344CB8AC3E}">
        <p14:creationId xmlns:p14="http://schemas.microsoft.com/office/powerpoint/2010/main" val="12050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50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Whelan</dc:creator>
  <cp:lastModifiedBy>Chris Whelan</cp:lastModifiedBy>
  <cp:revision>13</cp:revision>
  <dcterms:created xsi:type="dcterms:W3CDTF">2023-04-06T15:43:22Z</dcterms:created>
  <dcterms:modified xsi:type="dcterms:W3CDTF">2023-04-06T18:42:47Z</dcterms:modified>
</cp:coreProperties>
</file>