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8" r:id="rId4"/>
    <p:sldId id="258" r:id="rId5"/>
    <p:sldId id="262" r:id="rId6"/>
    <p:sldId id="269" r:id="rId7"/>
    <p:sldId id="259" r:id="rId8"/>
    <p:sldId id="264" r:id="rId9"/>
    <p:sldId id="260" r:id="rId10"/>
    <p:sldId id="265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0246-B242-0E9A-83BD-F4C649403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72A50-547E-5347-DDD6-8428C0C98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6A50-C992-EB0E-152A-FE6D0055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02E-7389-4197-4CBB-864D2AA7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D124-7BD3-796B-65AD-7886745B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4C2-A971-3093-2ACA-DCDE2F87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9A536-14D6-B71E-A7D0-38F5F66DD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EFFD-57AB-CAB6-0EC1-E417BF3B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7D56-8311-F2A3-9309-4F5EEDD5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D6C7-474C-983E-688D-08375671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AE9CA-33AD-E5D3-FFDF-2860AE23C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B59BC-9651-7D95-CEFE-4737089F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AD91-24BD-8E17-FA95-DB9F10FB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5E1D-9512-ECDC-96AA-40826C4B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4130-0F63-76AD-FC90-DF5BB21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AA6-AAB7-F8B1-1268-152B83C0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CF74-489A-D5EF-6284-9EE7A38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1DE1-FCCD-DE4C-B39A-9F5571E5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A08F-502B-2EC7-8DBE-1A8B90A6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7E3C-A0B5-2AB9-C22E-20C26875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92C8-3784-27FD-5B8C-CFDD5870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CD02-98F1-2E92-BF31-CC076E5C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9BD3-272B-FF76-9413-2E9060EB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07D3-49E7-FDD6-AA83-B8BE718C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9189-7BC0-1327-F17E-37B7D87C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81E7-70DF-11D5-89AE-E9AD8A5D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A6B0-DD99-2AA6-FB54-0FF4EDB1F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BF49F-6D46-A1C1-D0EF-E00670D6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ED9B1-66C9-A16A-6F58-59A99826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2858-C5B9-0E1E-7DCF-F2588EA1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9DED-640F-6F10-9763-6469EB1C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B2C6-2217-5656-6D35-DEAB0DDC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FD82A-E7AB-FEC0-90ED-D8D01D75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84A76-000C-D936-E583-30AF7567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5F5D-40D4-70C1-BCBD-5AE36E930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B5636-0D29-68E3-7F48-EC7E0A2B1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ABBF6-84C2-851A-8284-C3B1AAD0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FAF47-5186-A045-4258-7686388E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BB404-D3EC-6155-83D1-88DF8456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1FF0-3AC3-552F-286B-C28E9903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4521C-50C5-7584-FE9D-4F8C7DE6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7106-7F49-2D53-F13C-23FAFE9D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41FCF-B06B-30E3-7894-5BA67E3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C0AE7-2335-9083-4888-8703FF4A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A3F47-A76B-C1BD-EFF8-45D4D676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0BED6-03F1-1EE0-F5A2-0DA6B7E6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CBB6-3913-ADD2-3255-88F40FEC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8332-DE05-0232-BDA0-9F1A5339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3B1EB-00F4-C58C-392C-89AA5A08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5982-ADB9-B679-6A2D-9F975600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67F89-5221-2823-CDFE-90621E7F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B9BB-19D5-0528-2BBD-AE64934A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FE77-A88E-D6C9-CCED-91B0F470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D958-4BCD-BA65-B838-044D29EA4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5265-1659-37C3-183A-5889811C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79A1-93EC-B86C-C8B2-265B0ECF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BAFFD-A2F3-FB03-FD51-6337C143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721D-E372-588A-AD4E-B018DA03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ADA61-6CE3-519F-782A-EB5F4F81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57EE-25A5-E80B-ADF5-2BA8682B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D507-D1C0-3480-A428-6EF9BB4F2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1F73-11A8-4D20-B8AC-6E61529BD64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27C1-A0E1-2E19-D23C-4C435751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593C-56C2-7C8C-71C0-E96723E0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C28951-27AB-4DB1-06F8-7D79660E7D95}"/>
              </a:ext>
            </a:extLst>
          </p:cNvPr>
          <p:cNvSpPr txBox="1"/>
          <p:nvPr/>
        </p:nvSpPr>
        <p:spPr>
          <a:xfrm>
            <a:off x="128788" y="218941"/>
            <a:ext cx="789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 at 7 months; frequencies range from 0.903-0.198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D0C8C4-BEC6-EAE7-F1F0-87C419F3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1158043"/>
            <a:ext cx="832785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94759-A42E-FE8A-FED0-65479EF9F518}"/>
              </a:ext>
            </a:extLst>
          </p:cNvPr>
          <p:cNvSpPr txBox="1"/>
          <p:nvPr/>
        </p:nvSpPr>
        <p:spPr>
          <a:xfrm>
            <a:off x="0" y="296214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</a:t>
            </a:r>
          </a:p>
          <a:p>
            <a:r>
              <a:rPr lang="en-US" dirty="0"/>
              <a:t>at 7 months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45AA-E861-6460-7ED0-A0DB080A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FAEB8C-4344-098F-2FBB-A2F3551BA353}"/>
              </a:ext>
            </a:extLst>
          </p:cNvPr>
          <p:cNvSpPr txBox="1"/>
          <p:nvPr/>
        </p:nvSpPr>
        <p:spPr>
          <a:xfrm>
            <a:off x="0" y="296214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446</a:t>
            </a:r>
          </a:p>
          <a:p>
            <a:r>
              <a:rPr lang="en-US" dirty="0"/>
              <a:t>at 7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82814-6888-58E9-9ED9-B0B4506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5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10DC8-94D7-20FB-0F4B-74F3DC4DA974}"/>
              </a:ext>
            </a:extLst>
          </p:cNvPr>
          <p:cNvSpPr txBox="1"/>
          <p:nvPr/>
        </p:nvSpPr>
        <p:spPr>
          <a:xfrm>
            <a:off x="128789" y="309093"/>
            <a:ext cx="148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9159 at 3 months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E9815-5065-E841-2843-B096DBC8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40D3D-A51E-A747-8CA9-A5C68BDC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AA9AA-20A8-7EDF-2151-A69D9817545F}"/>
              </a:ext>
            </a:extLst>
          </p:cNvPr>
          <p:cNvSpPr txBox="1"/>
          <p:nvPr/>
        </p:nvSpPr>
        <p:spPr>
          <a:xfrm>
            <a:off x="115910" y="283335"/>
            <a:ext cx="145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 at 3 months</a:t>
            </a:r>
          </a:p>
        </p:txBody>
      </p:sp>
    </p:spTree>
    <p:extLst>
      <p:ext uri="{BB962C8B-B14F-4D97-AF65-F5344CB8AC3E}">
        <p14:creationId xmlns:p14="http://schemas.microsoft.com/office/powerpoint/2010/main" val="149905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33FBA-F303-F57E-F85D-B9D1EDD75ED9}"/>
              </a:ext>
            </a:extLst>
          </p:cNvPr>
          <p:cNvSpPr txBox="1"/>
          <p:nvPr/>
        </p:nvSpPr>
        <p:spPr>
          <a:xfrm>
            <a:off x="-1" y="283335"/>
            <a:ext cx="20138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 at 7 months; bubble size controlled with:</a:t>
            </a:r>
          </a:p>
          <a:p>
            <a:r>
              <a:rPr lang="en-US" sz="1200" dirty="0"/>
              <a:t>“</a:t>
            </a:r>
            <a:r>
              <a:rPr lang="en-US" sz="1400" dirty="0" err="1"/>
              <a:t>scale_size_continuous</a:t>
            </a:r>
            <a:r>
              <a:rPr lang="en-US" sz="1200" dirty="0"/>
              <a:t>”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84E05-E755-9CBC-721D-93724126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AE9341-5F71-2D51-1121-E9537247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25" y="0"/>
            <a:ext cx="819354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5798E6-0E97-B1D1-118C-E119067E5E6C}"/>
              </a:ext>
            </a:extLst>
          </p:cNvPr>
          <p:cNvSpPr txBox="1"/>
          <p:nvPr/>
        </p:nvSpPr>
        <p:spPr>
          <a:xfrm>
            <a:off x="-1" y="283335"/>
            <a:ext cx="1989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 at 7 months; bubble size controlled with:</a:t>
            </a:r>
          </a:p>
          <a:p>
            <a:r>
              <a:rPr lang="en-US" dirty="0"/>
              <a:t>“</a:t>
            </a:r>
            <a:r>
              <a:rPr lang="en-US" dirty="0" err="1"/>
              <a:t>scale_size_area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13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39A8B-DF01-D80F-F570-1897941D1AFF}"/>
              </a:ext>
            </a:extLst>
          </p:cNvPr>
          <p:cNvSpPr txBox="1"/>
          <p:nvPr/>
        </p:nvSpPr>
        <p:spPr>
          <a:xfrm>
            <a:off x="128789" y="218941"/>
            <a:ext cx="785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444 at 7 months; frequencies range from 0.209-0.042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7CDC2-4919-3B17-39DA-68F6C5A2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1158043"/>
            <a:ext cx="832785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FB0BC-99B0-1A8C-C3AD-BC52A507CD95}"/>
              </a:ext>
            </a:extLst>
          </p:cNvPr>
          <p:cNvSpPr txBox="1"/>
          <p:nvPr/>
        </p:nvSpPr>
        <p:spPr>
          <a:xfrm>
            <a:off x="1" y="206062"/>
            <a:ext cx="13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444 at 7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92213-06BA-7574-9876-B6A40FCE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034DF-CCB7-3C68-F773-14C85330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26" y="0"/>
            <a:ext cx="8193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6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8E3D6-1A1A-8D32-7DCE-00F4466AC61D}"/>
              </a:ext>
            </a:extLst>
          </p:cNvPr>
          <p:cNvSpPr txBox="1"/>
          <p:nvPr/>
        </p:nvSpPr>
        <p:spPr>
          <a:xfrm>
            <a:off x="128788" y="218941"/>
            <a:ext cx="61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 at 7 months; frequencies range from 0.081-0.017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BF4DE-2FEE-8E84-FCD9-397B0EFD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63" y="978794"/>
            <a:ext cx="6999055" cy="58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EEE52-FD77-B4B1-BB93-6EC6DD6F83BF}"/>
              </a:ext>
            </a:extLst>
          </p:cNvPr>
          <p:cNvSpPr txBox="1"/>
          <p:nvPr/>
        </p:nvSpPr>
        <p:spPr>
          <a:xfrm>
            <a:off x="115910" y="257577"/>
            <a:ext cx="148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 at 7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B286-D6A0-7E00-D0FA-27E62461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9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5A46C-1DF0-ED0F-398D-81306E554AB5}"/>
              </a:ext>
            </a:extLst>
          </p:cNvPr>
          <p:cNvSpPr txBox="1"/>
          <p:nvPr/>
        </p:nvSpPr>
        <p:spPr>
          <a:xfrm>
            <a:off x="128789" y="218941"/>
            <a:ext cx="65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9159 at 3 months; frequencies range from 0.923-0.181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32254-218F-7838-6CB3-F4A5A8BD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1158043"/>
            <a:ext cx="832785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106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Whelan</dc:creator>
  <cp:lastModifiedBy>Chris Whelan</cp:lastModifiedBy>
  <cp:revision>29</cp:revision>
  <dcterms:created xsi:type="dcterms:W3CDTF">2023-04-06T15:43:22Z</dcterms:created>
  <dcterms:modified xsi:type="dcterms:W3CDTF">2023-04-13T22:09:45Z</dcterms:modified>
</cp:coreProperties>
</file>