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7" d="100"/>
          <a:sy n="77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8BBE-0106-B883-6C91-5D2F64DD1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C8AD6-1BD7-BAF2-4FF9-0BFEB73E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C5A2-D6FB-4557-4BF8-1F7B9BE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2211-4080-2257-DAFB-DBDD4DAF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4D32-BE70-EDB6-8C2A-C6C0567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A8A-C907-4B8B-29B7-D7A4B8A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3E69-7799-BDB8-EB14-F8338CC5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A132-B8EB-C33C-96C5-1F08830E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FE8D-6CC5-CE48-1CD6-AA71C2F9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5158-6708-771C-0B89-FE1C79B5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948D9-EB48-FEAB-D0E7-575D69689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849C7-5404-BD2F-5B14-D9B6E6A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BE1F-384E-99E9-AAE4-F8E0B937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0FB7-6D54-65A5-8E6B-73E6FB99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09AC-A31A-B394-F810-CB68DD1F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D5EC-D1F2-B0B4-5412-2B956805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E416-63CF-2EE7-2623-F7C05327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C4AF-41B5-685B-FDC1-F985AF57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C2BB-71FE-9BB0-DD59-04E9564D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4414-962F-136F-6E36-EA27BD6B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678F-3529-2EFD-8494-46AD6F77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7D35-14CE-D520-24C8-E53B6864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6BFA-2106-F42E-CA9C-E6665BCE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E76B-9219-7E28-51AE-42312E15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B32C-A3CF-8C1C-379D-33B3BE89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B577-EDA6-DF61-ECE3-37AC09F7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1F1F-CB76-C819-0B26-6CC97F6B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6C3FC-E4D5-C95C-5FD0-898F5A82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DF7C5-51D7-ACCE-3DE5-521FADA8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047F-BDBF-DDC7-98D6-5B29EFBC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5426-F412-0E7C-F63F-052CED16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BEE2-61BB-73F8-EBA0-38E48239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0F21-65AF-9314-A560-412F703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C166A-78D9-36D5-3DF4-6CAE9346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C2FEB-D317-AB77-4F33-075AFDDA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F92B0-CD4E-696E-F728-4026B0295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B1371-0236-DCF7-9308-38003CF8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6656E-9240-03F6-0E91-833156E8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CD097-05A6-EB2B-101E-867AEAB0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52F-4B5F-ED70-5C30-2F77E5E6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E0DC7-1798-0461-0A1D-DCA4BA3F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9D3A-B540-1960-6679-F9A5D657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26356-907B-4ACF-ACBD-211F24D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D0AC9-C19A-8AF9-5633-9DF180B3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CDBAE-A977-AC4E-C645-CD38CA4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80B2-837F-5364-6D7E-73D12902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4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A9B-E541-0E23-7D57-D133E11B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7FB1-9899-D2D7-1578-167098FE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9C932-283C-0DE6-C832-D01FD2B4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0232B-D328-4D66-711C-6A5A4C1B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ADA65-5A33-504F-8436-85C295D8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8F986-4FB3-50EA-AB32-E1F7E39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BD6-D483-0ABE-4157-74D04F01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0B664-F284-BEE3-6891-46DACDACA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9EA7B-6261-9C59-B975-99717FE09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BE938-5E9B-6DDB-F20E-065DD250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DCF2-9B5D-FAAF-EEFD-47ADBD8B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05CF5-D93F-FA56-BE6B-D4ECF559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01CB2-2E3E-0E35-C626-CD61D81A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354AD-E18E-626B-A374-3F2DF11B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A4A2-F627-7C64-0581-5D18A4683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35DC-DFD8-B9E4-9069-5485DABE3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79BB1-A7E1-9D61-E09D-405FDEC0D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0F360-FD00-316E-3E89-C5C877A8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5" y="1612269"/>
            <a:ext cx="4572000" cy="308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8BED6-3F1D-F091-E37D-FB11F79EDF6A}"/>
              </a:ext>
            </a:extLst>
          </p:cNvPr>
          <p:cNvSpPr txBox="1"/>
          <p:nvPr/>
        </p:nvSpPr>
        <p:spPr>
          <a:xfrm>
            <a:off x="1291771" y="5196114"/>
            <a:ext cx="712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scale the bubbles, I set  max size for 006 at 20. The maximum frequency is 0.903; the max frequency for 445 (3 months) is 0.081. To scale the bubbles for 445, I set max size to (0.08*20)/0.8 = 2</a:t>
            </a:r>
          </a:p>
          <a:p>
            <a:r>
              <a:rPr lang="en-US" dirty="0"/>
              <a:t>That seems to come out with the correct scaling.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28F80-BC2A-0D05-75F4-5D40D1001490}"/>
              </a:ext>
            </a:extLst>
          </p:cNvPr>
          <p:cNvSpPr txBox="1"/>
          <p:nvPr/>
        </p:nvSpPr>
        <p:spPr>
          <a:xfrm>
            <a:off x="1509486" y="899886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44BF0-4FBA-D474-6AA9-7DF4AFC45B6A}"/>
              </a:ext>
            </a:extLst>
          </p:cNvPr>
          <p:cNvSpPr txBox="1"/>
          <p:nvPr/>
        </p:nvSpPr>
        <p:spPr>
          <a:xfrm>
            <a:off x="6843486" y="892632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360CDD-9ACA-9BB3-6F43-600762D3BF6A}"/>
              </a:ext>
            </a:extLst>
          </p:cNvPr>
          <p:cNvSpPr>
            <a:spLocks/>
          </p:cNvSpPr>
          <p:nvPr/>
        </p:nvSpPr>
        <p:spPr>
          <a:xfrm flipH="1">
            <a:off x="4333206" y="2807267"/>
            <a:ext cx="247527" cy="25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66E796-8DA6-6A5B-2D0F-45DD279E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93" y="3137133"/>
            <a:ext cx="469433" cy="469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6315D-E190-BE9D-8625-6E053547F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33" y="1614399"/>
            <a:ext cx="4572000" cy="308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57936D-A9FB-A587-5DC1-D010E0DA1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768" y="2740947"/>
            <a:ext cx="48772" cy="487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91375B-5238-F677-8118-577CF9B57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749" y="2802258"/>
            <a:ext cx="286537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D7640FB-2F2F-B8E4-B774-8F94FD8BAF89}"/>
              </a:ext>
            </a:extLst>
          </p:cNvPr>
          <p:cNvSpPr>
            <a:spLocks noChangeAspect="1"/>
          </p:cNvSpPr>
          <p:nvPr/>
        </p:nvSpPr>
        <p:spPr>
          <a:xfrm>
            <a:off x="9013570" y="63438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CC7E3B-BCDE-745C-51C1-27FC7625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00" y="1611612"/>
            <a:ext cx="4572000" cy="308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480F355-8B6E-2473-D22F-7283EB04FFDD}"/>
              </a:ext>
            </a:extLst>
          </p:cNvPr>
          <p:cNvSpPr>
            <a:spLocks noChangeAspect="1"/>
          </p:cNvSpPr>
          <p:nvPr/>
        </p:nvSpPr>
        <p:spPr>
          <a:xfrm>
            <a:off x="7192172" y="2737286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E3739A-B637-0820-E1DE-0EB53A13F08E}"/>
              </a:ext>
            </a:extLst>
          </p:cNvPr>
          <p:cNvSpPr>
            <a:spLocks noChangeAspect="1"/>
          </p:cNvSpPr>
          <p:nvPr/>
        </p:nvSpPr>
        <p:spPr>
          <a:xfrm>
            <a:off x="7344572" y="28896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Whelan</dc:creator>
  <cp:lastModifiedBy>Chris Whelan</cp:lastModifiedBy>
  <cp:revision>6</cp:revision>
  <dcterms:created xsi:type="dcterms:W3CDTF">2023-04-05T20:01:14Z</dcterms:created>
  <dcterms:modified xsi:type="dcterms:W3CDTF">2023-04-05T20:52:27Z</dcterms:modified>
</cp:coreProperties>
</file>