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1" r:id="rId4"/>
    <p:sldId id="260" r:id="rId5"/>
    <p:sldId id="259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C55E-4F40-C78F-93C6-A5915688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124FB-F9F5-03D6-F27A-141DE585F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5853-DE9F-9B77-9024-3CA2C28F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6CED-DBE4-0097-A6FE-2115A749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8FF9B-6312-2794-D4C8-EE74FB8F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EE2B-0AA6-9DC8-6DA8-C3A345EC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5A7E0-9C5F-8AA1-C507-1DA655BA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B539-3B29-F93C-3D30-8E7AEF77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0EF0-54FD-6B72-4839-EBDBEAD9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AF92-3B32-8D86-21BE-94D417FF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13F1C-A9BB-4051-64FF-E485CC6C8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2CAC9-7AE7-6998-F647-4A5F58A7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5A34-92C0-7C04-E5F7-5527888D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9E1C-59F1-3474-2041-EFE99259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0D74-EDE5-2682-D8C3-6C5496DC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E692-6441-2D0A-10BA-937AA4B5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7C95-80FB-49D1-F1DD-D9CC51D1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CB2D-3237-1044-46D9-40C8DA0E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8834-E6FB-9FC5-2924-0060C5D7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7885-2416-6E73-BF4B-4A6B2C6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F71F-7960-3ECD-A954-2BFE1AF1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7A43F-5203-3D47-1ACE-05708A8BF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A9F1-6B85-EF00-09AF-AD6E4C80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FC0E7-7A32-9860-BFAD-EBA2BC20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B91A-5926-3C09-DDD1-CD250102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09AA-8398-16B2-58C2-3FD2BD50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FAE5-B2E3-F037-AC1E-270E1475D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60C9E-E6AC-22A1-E230-73CB5CC5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E6AD1-1C8D-15C6-D968-3E34CE6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29A0-8F22-2793-D8CE-735DF9C8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F401D-F3BD-8FE7-03C0-9819BBA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DB03-9A47-4B62-DECD-58A581EF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A2297-D165-BBEA-AE45-0600B386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2697F-BD6B-2D1B-7F26-F58F7FC84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9AAF8-B6CC-E8FB-E2A2-8E178642C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38820-EB98-0C24-3C46-57E3C7930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54C05-9AEF-3C0A-CE43-8E1DAEF6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69B08-8064-E641-408E-2042286D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EB97E-1143-DCD7-1BF2-55E9A582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F7ED-FFEA-5F48-E8A5-264DAE33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69844-418A-BE81-15DF-E246BDA3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1452D-F368-31BC-02FF-D9F4E3B5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2A9AB-6778-903E-751B-7028F06B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EC9C0-1484-E38C-1D5C-9C7B6192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C2DB7-9434-5D4F-0D60-E8480674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62B55-91EF-4B06-5DBC-A2AD558B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D33-1325-B8A4-5341-7814AFB9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9D77-98DB-6C2C-9B82-202947D5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FBCB3-9BF0-ABB5-67ED-734C19A0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7392-7179-6B1D-F126-5D52D6C2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61C7-A333-EF5F-99BB-A8AF1BBA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A06D2-8CE5-8F3C-3942-3BF55B67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CFBA-7A95-B5F9-583A-53F01A35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6397F-2C83-6358-0119-78832D68A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A16C2-8B36-0D15-345E-C04D76BA1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1393-A1F4-6CD2-0080-E64BFB6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CF455-979D-D5AF-58BC-80A736EC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0E42-7557-D3FD-DE13-B90AEAEE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1586D-2EFC-DDB1-111A-EC5AB1E4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A438F-437F-1C0F-90FD-4D953850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C269-1DAD-F982-227A-DDCD0D11D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DCA0-9153-48D3-AE9C-8CC9ADF6DDD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2D58-E7F7-4193-4785-AF751400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028B-7E1B-33DA-10E4-69DBE066E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CFA0-2CFF-4F38-BB00-A0EF25B1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890F98-DAC0-C013-FCAF-693DB4D7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8" y="444749"/>
            <a:ext cx="7596274" cy="5968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E7EF9C-A7C6-4717-EA34-D362EF99535C}"/>
              </a:ext>
            </a:extLst>
          </p:cNvPr>
          <p:cNvSpPr txBox="1"/>
          <p:nvPr/>
        </p:nvSpPr>
        <p:spPr>
          <a:xfrm>
            <a:off x="8293996" y="824248"/>
            <a:ext cx="3709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KS to test for differences among goliaths</a:t>
            </a:r>
          </a:p>
          <a:p>
            <a:endParaRPr lang="en-US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g444 v g445	Two-sample Kolmogorov-Smirnov test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0.33125, p-value = 0.06858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g444 v g446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0.71312, p-value &lt; 2.2e-16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g444 v g006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0.98047, p-value &lt; 2.2e-16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g446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0.72093, p-value = 4.226e-06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g006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1, p-value = 5.551e-16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g446 v g006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0.68907, p-value = 6.803e-13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NOTE: results of pairwise Anderson-Darling tests showed comparable levels of significance.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Also, with 6 pairwise tests, we should accept significance at 0.05/6 = 0.0083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All differ except goliaths 444 and 445.</a:t>
            </a:r>
          </a:p>
        </p:txBody>
      </p:sp>
    </p:spTree>
    <p:extLst>
      <p:ext uri="{BB962C8B-B14F-4D97-AF65-F5344CB8AC3E}">
        <p14:creationId xmlns:p14="http://schemas.microsoft.com/office/powerpoint/2010/main" val="193486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CDCB5-6C3F-9DD0-A40A-364D9726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21" y="517907"/>
            <a:ext cx="7449958" cy="5822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7505F3-FFAD-3A2D-D6DE-B993557A36DF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</a:t>
            </a:r>
          </a:p>
        </p:txBody>
      </p:sp>
    </p:spTree>
    <p:extLst>
      <p:ext uri="{BB962C8B-B14F-4D97-AF65-F5344CB8AC3E}">
        <p14:creationId xmlns:p14="http://schemas.microsoft.com/office/powerpoint/2010/main" val="78689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010943-5875-4D8F-B814-A379FC15891C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90C58-BA3F-1B3C-E4A9-7CDA5600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33741"/>
            <a:ext cx="8205927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3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16B6C-B7EE-AFF1-86C0-0D22271B340C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0453A-34FA-C05B-896C-701D4564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33741"/>
            <a:ext cx="8205927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021B84-2E0F-B788-D11E-825AC7C1BBB7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34789-E428-4243-1926-45A94ED2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33741"/>
            <a:ext cx="8205927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6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9858C-4D17-50E4-0C6E-65D8D131587F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E1957-72A4-8645-828C-A48BC69C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33741"/>
            <a:ext cx="8205927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1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99C6D-40FE-9D9E-10C2-DAC428D0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642207"/>
            <a:ext cx="7620660" cy="559051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C4CD086-FB0B-ECD8-9EFF-29F735370EF6}"/>
              </a:ext>
            </a:extLst>
          </p:cNvPr>
          <p:cNvSpPr>
            <a:spLocks/>
          </p:cNvSpPr>
          <p:nvPr/>
        </p:nvSpPr>
        <p:spPr>
          <a:xfrm>
            <a:off x="7454652" y="2146048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78F0BC-7132-920C-BBD7-E737A1CBD5EC}"/>
              </a:ext>
            </a:extLst>
          </p:cNvPr>
          <p:cNvSpPr>
            <a:spLocks noChangeAspect="1"/>
          </p:cNvSpPr>
          <p:nvPr/>
        </p:nvSpPr>
        <p:spPr>
          <a:xfrm>
            <a:off x="7902886" y="1316817"/>
            <a:ext cx="270934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BEEC30-3191-1998-AD94-3F8234803501}"/>
              </a:ext>
            </a:extLst>
          </p:cNvPr>
          <p:cNvSpPr>
            <a:spLocks/>
          </p:cNvSpPr>
          <p:nvPr/>
        </p:nvSpPr>
        <p:spPr>
          <a:xfrm>
            <a:off x="7701181" y="1679886"/>
            <a:ext cx="41148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5416F6-B002-D0F8-607F-1148114441F5}"/>
              </a:ext>
            </a:extLst>
          </p:cNvPr>
          <p:cNvSpPr>
            <a:spLocks noChangeAspect="1"/>
          </p:cNvSpPr>
          <p:nvPr/>
        </p:nvSpPr>
        <p:spPr>
          <a:xfrm>
            <a:off x="8055287" y="1092701"/>
            <a:ext cx="135467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FA961-00F3-DD50-6A71-2B973DFE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633741"/>
            <a:ext cx="7620660" cy="559051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65A5E9-19B0-E69F-7AB2-124BE7FDAFF8}"/>
              </a:ext>
            </a:extLst>
          </p:cNvPr>
          <p:cNvSpPr>
            <a:spLocks/>
          </p:cNvSpPr>
          <p:nvPr/>
        </p:nvSpPr>
        <p:spPr>
          <a:xfrm rot="60000">
            <a:off x="7735909" y="218945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00322-FC9C-80D3-FE0B-D0E6612F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633741"/>
            <a:ext cx="7620660" cy="5590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41F1ED-E001-551F-3493-686D7C47C79B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</a:t>
            </a:r>
          </a:p>
        </p:txBody>
      </p:sp>
    </p:spTree>
    <p:extLst>
      <p:ext uri="{BB962C8B-B14F-4D97-AF65-F5344CB8AC3E}">
        <p14:creationId xmlns:p14="http://schemas.microsoft.com/office/powerpoint/2010/main" val="249654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0D550E-08FA-F45D-B647-3AE9119B8514}"/>
              </a:ext>
            </a:extLst>
          </p:cNvPr>
          <p:cNvSpPr txBox="1"/>
          <p:nvPr/>
        </p:nvSpPr>
        <p:spPr>
          <a:xfrm>
            <a:off x="231819" y="335012"/>
            <a:ext cx="176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443_3m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B45AE-C526-97B8-3DB0-3A51EF01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33741"/>
            <a:ext cx="8205927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3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208A9D-408F-8BC0-7339-0ABB1CAF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444749"/>
            <a:ext cx="7071973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73C60-825A-FE4E-EF52-EEEF7D61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444749"/>
            <a:ext cx="7071973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CD7ED-55E0-07A1-FE3E-9A0C1DB2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444749"/>
            <a:ext cx="7071973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9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27C06-6FBB-5257-9008-A3C921661F6F}"/>
              </a:ext>
            </a:extLst>
          </p:cNvPr>
          <p:cNvSpPr txBox="1"/>
          <p:nvPr/>
        </p:nvSpPr>
        <p:spPr>
          <a:xfrm>
            <a:off x="8219883" y="197345"/>
            <a:ext cx="38980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Use KS to test for differences among goliaths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g445, D = 0.53931, p-value = 0.001506; ad: 0.002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g9154_1, D = 0.91824, p-value = 4.211e-09; 4.483e-12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g9154_2 , D = 0.20987, p-value = 0.03435; 0.02672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g9156, D = 0.92453, p-value = 1.341e-13; 1.282e-14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g9157, D = 0.27603, p-value = 0.04743; 0.1980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g9158, D = 0.89865, p-value = 6.661e-16; 6.273e-24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g443 v g9159, D = 0.94969, p-value = 4.441e-16; 7.594e-23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g9154_1, D = 1, p-value = 6.804e-06; 5.130e-05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g9154_2, D = 0.59359, p-value = 0.0007108; 0.0008137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g9156, D = 1, p-value = 2.071e-07; 4.377e-06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g9157, D = 0.51852, p-value = 0.01443; 0.007664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g9158, D = 1, p-value = 7.387e-10; 5.912e-08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g445 v g9159, D = 1, p-value = 2.397e-09; 1.492e-07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g9154_1 v g9154_2, D = 0.85812, p-value = 9.254e-07; 7.38e-08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g9154_1 v g9156, D = 0.38889, p-value = 0.2798; 0.2475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g9154_1 v g9157, D = 0.88889, p-value = 5.184e-06; 2.660e-06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g9154_1 v g9158, D = 0.18376, p-value = 0.936; 0.9158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g9154_1 v g9159, D = 0.42995, p-value = 0.1358; 0.1243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g9154_2 v g9156, D = 0.82088, p-value = 1.414e-08; 4.094e-09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g9154_2 v g9157, D = 0.3037, p-value = 0.04586; 0.09762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g9154_2 v g9158, D = 0.86154, p-value = 7.55e-15; 1.760e-15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g9154_2 v g9159, D = 0.89498, p-value = 3.553e-15; 1.486e-15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g9156 v g9157, D = 0.92857, p-value = 2.327e-09; 2.573e-08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g9156 v g9158, D = 0.37363, p-value = 0.1182; 0.08300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g9156 v g9159, D = 0.59627, p-value = 0.00215; 0.001886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g9157 v g9158, D = 0.92308, p-value = 2.831e-12; 2.571e-11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g9157 v g9159, D = 1, p-value = 1.821e-14; 3.592e-11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g9158 v g9159, D = 0.43144, p-value = 0.0142; 0.02476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Note: we did a total of 28 pairwise tests, so we should accept significance only below 0.05/28 = 0.00179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D455B-445D-539C-B92B-C5185ADF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3" y="444749"/>
            <a:ext cx="7596274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8067B-0C85-96D0-1BB1-6BAACF9A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444749"/>
            <a:ext cx="7071973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1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F0348B-3BDB-1ADC-DD12-4ABA10B50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447675"/>
            <a:ext cx="70770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8D7E2-E48B-6A15-C5C2-C1AB9AA1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2" y="444749"/>
            <a:ext cx="7071973" cy="5968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07B4-D70F-D02C-58BE-4143AD17492F}"/>
              </a:ext>
            </a:extLst>
          </p:cNvPr>
          <p:cNvSpPr txBox="1"/>
          <p:nvPr/>
        </p:nvSpPr>
        <p:spPr>
          <a:xfrm>
            <a:off x="7547019" y="746975"/>
            <a:ext cx="4056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Two-sample Kolmogorov-Smirnov 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 = 0.16073, p-value = 0.0001869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two-sided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Anderson-Darling k-sample test.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samples: 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Sample sizes:  335, 387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   T.AD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asympt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P-value  sim. P-value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11.99 14.47     7.999e-07          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6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EDA738-400E-7B64-CF6D-9D70A8C7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40" y="335012"/>
            <a:ext cx="6815919" cy="6187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AAA2C9-F2FD-3F57-13B9-C447C92B9AD3}"/>
              </a:ext>
            </a:extLst>
          </p:cNvPr>
          <p:cNvSpPr txBox="1"/>
          <p:nvPr/>
        </p:nvSpPr>
        <p:spPr>
          <a:xfrm>
            <a:off x="231820" y="335012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Goliath 006</a:t>
            </a:r>
          </a:p>
        </p:txBody>
      </p:sp>
    </p:spTree>
    <p:extLst>
      <p:ext uri="{BB962C8B-B14F-4D97-AF65-F5344CB8AC3E}">
        <p14:creationId xmlns:p14="http://schemas.microsoft.com/office/powerpoint/2010/main" val="37640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564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Chris Whelan</cp:lastModifiedBy>
  <cp:revision>39</cp:revision>
  <dcterms:created xsi:type="dcterms:W3CDTF">2023-03-16T17:51:33Z</dcterms:created>
  <dcterms:modified xsi:type="dcterms:W3CDTF">2023-03-22T20:49:14Z</dcterms:modified>
</cp:coreProperties>
</file>