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63FC-0D24-30AB-DCFA-9B75E3D0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379DA-9F2A-B8B6-D387-3E4BB5BD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3E1B-DE64-1AE4-4984-D03F5B69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F8FB-956D-3081-E41A-27DFB785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6D47-C891-5B2C-69BC-D15C0AE2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0BCC-0EE9-7426-A04C-664312C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E4FC4-8BCC-623D-3080-60F9365DF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6E51-7267-15B1-6075-978D3B29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FA72-B728-C156-1343-18BF2D50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169A-A353-F754-A7CC-712DAED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3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F113A-6F87-8712-563D-33C0E9EB6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E9F09-DAD1-91B4-6112-FCE4D693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782A-8EC7-7770-924B-903211AB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FBAC-F701-13EA-4C93-7EF49AB1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B032-4A9B-3CEB-2352-AA662500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EB5B-C450-2BDF-7B36-DF38199F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1A29-9892-3D6B-0860-FD2AEDE3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C040-0485-8AB8-1636-F3A71AD1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0366-9490-6E2C-FDDB-6E88B1C8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4516-CAC1-0278-633A-0E048DCA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E0F1-A4F7-48D1-5706-0B06DDD6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E5D6-F707-5FD0-7629-47B24BA1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4F1A-B037-3D9C-3356-7FA1EEA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8A01-C3FB-65D4-543A-A0A5FB11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B5513-8B87-F834-B828-A7D88FF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8AF1-C8F7-215E-1F90-1966791A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CBDB-5386-8C8F-4F76-98EF80B57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6590F-2553-5D10-1116-61B50A60A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8939B-EDC9-D201-CE31-B232077C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7AEC-8886-9A0B-511F-6C5D23C6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58FB-E74E-2017-4A28-59108617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4F84-2494-A480-37CF-4F467BF3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BA2F-0A8C-383D-5D71-685759D7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DA71-7B1D-AE76-C6B5-D568A27B1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71007-1583-D581-DF83-2B616B7D3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04BB8-A557-BBE7-0634-6DB2EF43F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E2A6C-6C66-5F23-2D94-881617A0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EDBF0-C713-4E6E-5755-16743BBA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57D1F-753B-CC33-A162-F9EA2ACB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0F85-D463-0C75-6A98-2AA818FE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38BFF-EE38-660B-3946-AC2FA875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B6A07-C96E-752E-4835-EFBC06AA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3586E-FD83-4196-DEF4-7A4CFD48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B311F-A1CB-F09A-A58D-F17D6307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014D3-3BCC-8741-816D-26FFEC5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6CA6-F80E-EA72-8BF0-83B0BED1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3B9B-5DEC-8E67-6BC8-44CBC1F0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123B-D7DC-DFF6-CD8B-1F9C4CA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749C-7010-7BB1-390A-599E0B72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D2720-D28A-B255-E19E-A5C66DE9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B43AF-82C2-CDBC-2879-061BE06C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135D-2975-9F78-ED10-25E00685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7D0D-70C5-05D2-4270-B58914F7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9BB39-63A0-D571-B23C-8A3C71BED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9A973-0B7B-8AEA-8656-B32CE6C89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5D87B-81DB-4AF2-521D-17776693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DD273-19CA-9ACD-F50A-F721DADB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2709-51E0-C00E-1274-5753405A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5E714-FC46-8540-2A9C-23E5F006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54C75-92E0-BF4D-324D-57608B7D1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5BC0-9473-3C4B-CCDD-C1F1FC87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9456-664D-4081-B858-E9F37E05AF5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9BBF-BE90-22A9-2D07-82BF85BC9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0B44-06CB-C928-ACF7-A961A492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6B9-5094-488C-AB7E-41BE6643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33FBA-F303-F57E-F85D-B9D1EDD75ED9}"/>
              </a:ext>
            </a:extLst>
          </p:cNvPr>
          <p:cNvSpPr txBox="1"/>
          <p:nvPr/>
        </p:nvSpPr>
        <p:spPr>
          <a:xfrm>
            <a:off x="-1" y="283335"/>
            <a:ext cx="20138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 at 7 months; bubble size controlled with:</a:t>
            </a:r>
          </a:p>
          <a:p>
            <a:r>
              <a:rPr lang="en-US" sz="1200" dirty="0"/>
              <a:t>“</a:t>
            </a:r>
            <a:r>
              <a:rPr lang="en-US" sz="1400" dirty="0" err="1"/>
              <a:t>scale_size_continuous</a:t>
            </a:r>
            <a:r>
              <a:rPr lang="en-US" sz="1200" dirty="0"/>
              <a:t>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84E05-E755-9CBC-721D-93724126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7" y="0"/>
            <a:ext cx="816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AE9341-5F71-2D51-1121-E9537247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25" y="0"/>
            <a:ext cx="819354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5798E6-0E97-B1D1-118C-E119067E5E6C}"/>
              </a:ext>
            </a:extLst>
          </p:cNvPr>
          <p:cNvSpPr txBox="1"/>
          <p:nvPr/>
        </p:nvSpPr>
        <p:spPr>
          <a:xfrm>
            <a:off x="-1" y="283335"/>
            <a:ext cx="1989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 at 7 months; bubble size controlled with:</a:t>
            </a:r>
          </a:p>
          <a:p>
            <a:r>
              <a:rPr lang="en-US" dirty="0"/>
              <a:t>“</a:t>
            </a:r>
            <a:r>
              <a:rPr lang="en-US" dirty="0" err="1"/>
              <a:t>scale_size_area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13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Whelan</dc:creator>
  <cp:lastModifiedBy>Chris Whelan</cp:lastModifiedBy>
  <cp:revision>1</cp:revision>
  <dcterms:created xsi:type="dcterms:W3CDTF">2023-04-06T20:38:09Z</dcterms:created>
  <dcterms:modified xsi:type="dcterms:W3CDTF">2023-04-06T20:38:43Z</dcterms:modified>
</cp:coreProperties>
</file>