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89D8-DA9A-7053-6441-4E265023B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619B8-9D2A-0E17-A164-E9B0CA84D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E6981-C5FC-0D6C-555F-E4D1DE99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5AC7-F01A-42E5-B7F1-AC5EE6D749E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157BF-FC1E-08C0-79F8-C2DEC769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EAA7E-63EB-E96D-4BE5-1CDA1D00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F91B-17A6-4A4C-ADAF-5218B935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5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0576-47BF-09D7-6975-64E7A93A9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A92EF-CF8F-3752-3836-6AF4129C4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8A752-B85C-63DF-F81C-000AF393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5AC7-F01A-42E5-B7F1-AC5EE6D749E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6A5E7-00D2-63E1-AC2E-262C03ABE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1BB80-57C6-5B48-E298-FC607DAB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F91B-17A6-4A4C-ADAF-5218B935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5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50AEB-5920-7B8B-DD44-4BA28329F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FE8BA-EB9C-AA45-821F-FA27C35B3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37931-D94D-0F5D-7DBD-8CC30667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5AC7-F01A-42E5-B7F1-AC5EE6D749E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E396E-760A-CC39-4BDF-8F61654B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42745-00F5-96D0-2768-4A8162A5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F91B-17A6-4A4C-ADAF-5218B935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5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1D0F-D8A1-64F4-81A9-1196F0163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342FD-4157-B9F3-7F22-011F53895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AA41A-7AD3-6246-37D9-7B2AECFE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5AC7-F01A-42E5-B7F1-AC5EE6D749E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4BC3B-6E83-C1C7-332F-DD05C99F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26050-E663-ADAE-DD9E-35663FAE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F91B-17A6-4A4C-ADAF-5218B935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6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D1DD1-F3DB-7E12-008F-7E380AD54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3C4E0-968B-D150-8F51-A3A588C6B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97584-1128-1902-214F-E3E07866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5AC7-F01A-42E5-B7F1-AC5EE6D749E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819D2-DC05-430A-13E1-B35D5EF5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CE168-C1C0-2936-09C7-B65F71A9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F91B-17A6-4A4C-ADAF-5218B935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6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6C5D-2A7B-6239-BEC9-8F1EA8BF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F605D-95C5-8C30-6DB3-67C75C2AF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00534-A43F-4FFC-019D-E1675AE6D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D98AB-57C6-CAEC-07A5-8F373799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5AC7-F01A-42E5-B7F1-AC5EE6D749E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D3D1B-76F7-1FB8-5DD4-5E689073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F695E-5177-68D7-7823-86390307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F91B-17A6-4A4C-ADAF-5218B935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8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804B-1102-E724-0BCE-805364118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F8F99-E404-3999-6326-2BFAD549E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31C9D-05AB-34FB-62F3-7ED345559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5C97D-7C7E-6574-9113-F25407CF0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CEDF76-3065-2F1E-CD43-94560BDDA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AE53E-8070-DCA4-C38C-D007E3DE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5AC7-F01A-42E5-B7F1-AC5EE6D749E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D6F58-A2B3-F617-CC8B-A3FEDAF4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CE0EE4-C2D7-32EB-1F7C-88091F93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F91B-17A6-4A4C-ADAF-5218B935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7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72928-F7F4-FE32-58E2-4A0EFA02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80976A-3858-51B2-F691-69C2B3F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5AC7-F01A-42E5-B7F1-AC5EE6D749E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32A4D-AD84-7247-5446-BCAB017A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2C74A-DE21-1453-1A9A-06D7A52D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F91B-17A6-4A4C-ADAF-5218B935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55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903A23-00A2-2BC2-84FD-4841D4D8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5AC7-F01A-42E5-B7F1-AC5EE6D749E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BDF725-41E9-0C04-A400-49AE48AB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CCA28-2CCF-F6F9-915B-8AB15866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F91B-17A6-4A4C-ADAF-5218B935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3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6852-102E-BA63-71FD-A6452BCA7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9CF7F-D8FD-5201-FC45-521C6A217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A0350-841E-A05A-6345-FB323A3FB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30533-5FE6-7FF2-E7FB-C6839EE9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5AC7-F01A-42E5-B7F1-AC5EE6D749E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A14A7-A1FB-1BFE-628A-8F811D45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A6081-96C4-9B4D-8C16-CF1D5574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F91B-17A6-4A4C-ADAF-5218B935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3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CA4-1163-FBFD-A3FF-CDCB1D63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C1E0B-8317-87C9-0BD9-FAB155CE6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CB1FB-0E47-AD30-49D2-E627B3B4D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8148C-6C47-0313-F0C3-14EFA4325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5AC7-F01A-42E5-B7F1-AC5EE6D749E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461AA-9AA7-6C2D-D317-CBA5DDCE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2960B-E245-B355-81E6-7008949F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CF91B-17A6-4A4C-ADAF-5218B935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4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BF286-C968-F0AC-317E-CF15AC6A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6518F-0752-3EF2-6EA0-E6BD3B549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E19EC-50C6-BDD3-8657-9FEA408E8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55AC7-F01A-42E5-B7F1-AC5EE6D749E8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7CEC5-4D48-EFB4-1946-3494B53F1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62DC1-B1A5-839E-34E3-15A3810EB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CF91B-17A6-4A4C-ADAF-5218B935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7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46ABC0-CB6E-15C3-3AE5-7E7DBEFEF1F8}"/>
              </a:ext>
            </a:extLst>
          </p:cNvPr>
          <p:cNvSpPr txBox="1"/>
          <p:nvPr/>
        </p:nvSpPr>
        <p:spPr>
          <a:xfrm>
            <a:off x="180304" y="193183"/>
            <a:ext cx="1622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443 Goliath UV</a:t>
            </a:r>
          </a:p>
          <a:p>
            <a:endParaRPr lang="en-US" dirty="0"/>
          </a:p>
          <a:p>
            <a:r>
              <a:rPr lang="en-US" dirty="0"/>
              <a:t># bins set to 30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9F28BD-6A0E-79E7-9E58-1955F0AF3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164" y="721613"/>
            <a:ext cx="7791717" cy="520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1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597790-CCF2-9F6D-11F5-82F3C2D93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88" y="621548"/>
            <a:ext cx="8388823" cy="5614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C44865-07CA-8BEB-AC2E-0722F6BCD3A2}"/>
              </a:ext>
            </a:extLst>
          </p:cNvPr>
          <p:cNvSpPr txBox="1"/>
          <p:nvPr/>
        </p:nvSpPr>
        <p:spPr>
          <a:xfrm>
            <a:off x="103031" y="566670"/>
            <a:ext cx="127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bins set to 40</a:t>
            </a:r>
          </a:p>
        </p:txBody>
      </p:sp>
    </p:spTree>
    <p:extLst>
      <p:ext uri="{BB962C8B-B14F-4D97-AF65-F5344CB8AC3E}">
        <p14:creationId xmlns:p14="http://schemas.microsoft.com/office/powerpoint/2010/main" val="383999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3AC0EB-738B-2F65-8612-F85EFAB15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88" y="621548"/>
            <a:ext cx="8388823" cy="5614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F01E8A-D150-FC24-F4FC-76FE786F0353}"/>
              </a:ext>
            </a:extLst>
          </p:cNvPr>
          <p:cNvSpPr txBox="1"/>
          <p:nvPr/>
        </p:nvSpPr>
        <p:spPr>
          <a:xfrm>
            <a:off x="103031" y="566670"/>
            <a:ext cx="127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bins set to 160</a:t>
            </a:r>
          </a:p>
        </p:txBody>
      </p:sp>
    </p:spTree>
    <p:extLst>
      <p:ext uri="{BB962C8B-B14F-4D97-AF65-F5344CB8AC3E}">
        <p14:creationId xmlns:p14="http://schemas.microsoft.com/office/powerpoint/2010/main" val="2232012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Whelan</dc:creator>
  <cp:lastModifiedBy>C Whelan</cp:lastModifiedBy>
  <cp:revision>5</cp:revision>
  <dcterms:created xsi:type="dcterms:W3CDTF">2023-03-14T16:11:34Z</dcterms:created>
  <dcterms:modified xsi:type="dcterms:W3CDTF">2023-03-14T16:51:28Z</dcterms:modified>
</cp:coreProperties>
</file>