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341" y="175671"/>
            <a:ext cx="9144000" cy="754025"/>
          </a:xfrm>
        </p:spPr>
        <p:txBody>
          <a:bodyPr/>
          <a:lstStyle/>
          <a:p>
            <a:pPr algn="ctr"/>
            <a:r>
              <a:rPr lang="en-US" dirty="0" smtClean="0"/>
              <a:t>Garden Buddy ERD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7453" y="2083443"/>
            <a:ext cx="2766350" cy="2708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73119" y="2083442"/>
            <a:ext cx="2766350" cy="356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8947" y="2291787"/>
            <a:ext cx="228021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SEASON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016188" y="2291786"/>
            <a:ext cx="228021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PLANT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58947" y="2789499"/>
            <a:ext cx="22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smtClean="0"/>
              <a:t>String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mg_url</a:t>
            </a:r>
            <a:r>
              <a:rPr lang="en-US" dirty="0" smtClean="0"/>
              <a:t>: String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6188" y="2788441"/>
            <a:ext cx="2280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String</a:t>
            </a:r>
          </a:p>
          <a:p>
            <a:r>
              <a:rPr lang="en-US" dirty="0" smtClean="0"/>
              <a:t>Height: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Width: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Hardiness: String</a:t>
            </a:r>
          </a:p>
          <a:p>
            <a:r>
              <a:rPr lang="en-US" dirty="0" smtClean="0"/>
              <a:t>Min Soil Temp: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Planting Depth: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Separation: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Watering: String</a:t>
            </a:r>
          </a:p>
          <a:p>
            <a:r>
              <a:rPr lang="en-US" dirty="0" smtClean="0"/>
              <a:t>Fertilizing: </a:t>
            </a:r>
            <a:r>
              <a:rPr lang="en-US" dirty="0" smtClean="0"/>
              <a:t>String</a:t>
            </a:r>
          </a:p>
          <a:p>
            <a:r>
              <a:rPr lang="en-US" dirty="0" err="1" smtClean="0"/>
              <a:t>Img_url</a:t>
            </a:r>
            <a:r>
              <a:rPr lang="en-US" dirty="0" smtClean="0"/>
              <a:t>: String</a:t>
            </a:r>
            <a:endParaRPr lang="en-US" dirty="0" smtClean="0"/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5393803" y="3437681"/>
            <a:ext cx="13793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6036" y="3298784"/>
            <a:ext cx="0" cy="289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476036" y="3298785"/>
            <a:ext cx="297083" cy="1388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6036" y="3437680"/>
            <a:ext cx="297083" cy="150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981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11</TotalTime>
  <Words>44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Arial</vt:lpstr>
      <vt:lpstr>Depth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2017-02-26T19:32:32Z</dcterms:created>
  <dcterms:modified xsi:type="dcterms:W3CDTF">2017-02-26T20:24:21Z</dcterms:modified>
</cp:coreProperties>
</file>