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77" r:id="rId4"/>
    <p:sldId id="259" r:id="rId5"/>
    <p:sldId id="260" r:id="rId6"/>
    <p:sldId id="257" r:id="rId7"/>
    <p:sldId id="269" r:id="rId8"/>
    <p:sldId id="258" r:id="rId9"/>
    <p:sldId id="268" r:id="rId10"/>
    <p:sldId id="283" r:id="rId11"/>
    <p:sldId id="270" r:id="rId12"/>
    <p:sldId id="261" r:id="rId13"/>
    <p:sldId id="262" r:id="rId14"/>
    <p:sldId id="266" r:id="rId15"/>
    <p:sldId id="263" r:id="rId16"/>
    <p:sldId id="265" r:id="rId17"/>
    <p:sldId id="264" r:id="rId18"/>
    <p:sldId id="281" r:id="rId19"/>
    <p:sldId id="279" r:id="rId20"/>
    <p:sldId id="267" r:id="rId21"/>
    <p:sldId id="271" r:id="rId22"/>
    <p:sldId id="272" r:id="rId23"/>
    <p:sldId id="280" r:id="rId24"/>
    <p:sldId id="276" r:id="rId25"/>
    <p:sldId id="282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5AE25D-05EA-4A07-83E6-FF872E51316E}" v="261" dt="2025-05-13T10:18:00.4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usz,Carol" userId="d694680c-20a6-4aaf-9f5d-eff87bc6dadd" providerId="ADAL" clId="{935AE25D-05EA-4A07-83E6-FF872E51316E}"/>
    <pc:docChg chg="undo custSel addSld delSld modSld sldOrd">
      <pc:chgData name="Wilusz,Carol" userId="d694680c-20a6-4aaf-9f5d-eff87bc6dadd" providerId="ADAL" clId="{935AE25D-05EA-4A07-83E6-FF872E51316E}" dt="2025-05-13T10:23:54.685" v="5063" actId="1076"/>
      <pc:docMkLst>
        <pc:docMk/>
      </pc:docMkLst>
      <pc:sldChg chg="addSp delSp modSp mod setBg">
        <pc:chgData name="Wilusz,Carol" userId="d694680c-20a6-4aaf-9f5d-eff87bc6dadd" providerId="ADAL" clId="{935AE25D-05EA-4A07-83E6-FF872E51316E}" dt="2025-05-12T12:42:21.019" v="4130" actId="14100"/>
        <pc:sldMkLst>
          <pc:docMk/>
          <pc:sldMk cId="3701581650" sldId="256"/>
        </pc:sldMkLst>
        <pc:spChg chg="mod">
          <ac:chgData name="Wilusz,Carol" userId="d694680c-20a6-4aaf-9f5d-eff87bc6dadd" providerId="ADAL" clId="{935AE25D-05EA-4A07-83E6-FF872E51316E}" dt="2025-05-12T12:42:13.790" v="4129" actId="26606"/>
          <ac:spMkLst>
            <pc:docMk/>
            <pc:sldMk cId="3701581650" sldId="256"/>
            <ac:spMk id="2" creationId="{2790D629-9114-563B-6801-07689B1B5B6E}"/>
          </ac:spMkLst>
        </pc:spChg>
        <pc:spChg chg="mod">
          <ac:chgData name="Wilusz,Carol" userId="d694680c-20a6-4aaf-9f5d-eff87bc6dadd" providerId="ADAL" clId="{935AE25D-05EA-4A07-83E6-FF872E51316E}" dt="2025-05-12T12:42:13.790" v="4129" actId="26606"/>
          <ac:spMkLst>
            <pc:docMk/>
            <pc:sldMk cId="3701581650" sldId="256"/>
            <ac:spMk id="3" creationId="{DEBCD15D-46F5-D448-2C6A-BA9ECD234A42}"/>
          </ac:spMkLst>
        </pc:spChg>
        <pc:spChg chg="add del mod">
          <ac:chgData name="Wilusz,Carol" userId="d694680c-20a6-4aaf-9f5d-eff87bc6dadd" providerId="ADAL" clId="{935AE25D-05EA-4A07-83E6-FF872E51316E}" dt="2025-05-06T09:03:56.908" v="2658" actId="478"/>
          <ac:spMkLst>
            <pc:docMk/>
            <pc:sldMk cId="3701581650" sldId="256"/>
            <ac:spMk id="6" creationId="{0F65872F-F306-9019-828E-F57DEFFFBF2A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10" creationId="{3677BAFB-3BD3-41BB-9107-FAE224AE21C4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12" creationId="{E6823A9B-C188-42D4-847C-3AD928DB145C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14" creationId="{34B557F3-1A0C-4749-A6DB-EAC082DF390B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16" creationId="{55D55AA6-3751-494F-868A-DCEDC5CE82BF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18" creationId="{4D4C00DC-4DC6-4CD2-9E31-F17E6CEBC5A6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20" creationId="{D82AB1B2-7970-42CF-8BF5-567C69E9FFFB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26" creationId="{C10FB9CA-E7FA-462C-B537-F1224ED1ACF4}"/>
          </ac:spMkLst>
        </pc:spChg>
        <pc:spChg chg="add del">
          <ac:chgData name="Wilusz,Carol" userId="d694680c-20a6-4aaf-9f5d-eff87bc6dadd" providerId="ADAL" clId="{935AE25D-05EA-4A07-83E6-FF872E51316E}" dt="2025-05-06T09:04:45.725" v="2660" actId="26606"/>
          <ac:spMkLst>
            <pc:docMk/>
            <pc:sldMk cId="3701581650" sldId="256"/>
            <ac:spMk id="28" creationId="{D8469AE7-A75B-4F37-850B-EF5974ABED2C}"/>
          </ac:spMkLst>
        </pc:spChg>
        <pc:spChg chg="add">
          <ac:chgData name="Wilusz,Carol" userId="d694680c-20a6-4aaf-9f5d-eff87bc6dadd" providerId="ADAL" clId="{935AE25D-05EA-4A07-83E6-FF872E51316E}" dt="2025-05-12T12:42:13.790" v="4129" actId="26606"/>
          <ac:spMkLst>
            <pc:docMk/>
            <pc:sldMk cId="3701581650" sldId="256"/>
            <ac:spMk id="1031" creationId="{9B7AD9F6-8CE7-4299-8FC6-328F4DCD3FF9}"/>
          </ac:spMkLst>
        </pc:spChg>
        <pc:spChg chg="add">
          <ac:chgData name="Wilusz,Carol" userId="d694680c-20a6-4aaf-9f5d-eff87bc6dadd" providerId="ADAL" clId="{935AE25D-05EA-4A07-83E6-FF872E51316E}" dt="2025-05-12T12:42:13.790" v="4129" actId="26606"/>
          <ac:spMkLst>
            <pc:docMk/>
            <pc:sldMk cId="3701581650" sldId="256"/>
            <ac:spMk id="1033" creationId="{F49775AF-8896-43EE-92C6-83497D6DC56F}"/>
          </ac:spMkLst>
        </pc:spChg>
        <pc:grpChg chg="add del">
          <ac:chgData name="Wilusz,Carol" userId="d694680c-20a6-4aaf-9f5d-eff87bc6dadd" providerId="ADAL" clId="{935AE25D-05EA-4A07-83E6-FF872E51316E}" dt="2025-05-06T09:04:45.725" v="2660" actId="26606"/>
          <ac:grpSpMkLst>
            <pc:docMk/>
            <pc:sldMk cId="3701581650" sldId="256"/>
            <ac:grpSpMk id="22" creationId="{66FB5A75-BDE2-4F12-A95B-C48788A7685C}"/>
          </ac:grpSpMkLst>
        </pc:grpChg>
        <pc:grpChg chg="add del">
          <ac:chgData name="Wilusz,Carol" userId="d694680c-20a6-4aaf-9f5d-eff87bc6dadd" providerId="ADAL" clId="{935AE25D-05EA-4A07-83E6-FF872E51316E}" dt="2025-05-06T09:04:45.725" v="2660" actId="26606"/>
          <ac:grpSpMkLst>
            <pc:docMk/>
            <pc:sldMk cId="3701581650" sldId="256"/>
            <ac:grpSpMk id="30" creationId="{63301095-70B2-49AA-8DA9-A35629AD621C}"/>
          </ac:grpSpMkLst>
        </pc:grpChg>
        <pc:picChg chg="add mod ord">
          <ac:chgData name="Wilusz,Carol" userId="d694680c-20a6-4aaf-9f5d-eff87bc6dadd" providerId="ADAL" clId="{935AE25D-05EA-4A07-83E6-FF872E51316E}" dt="2025-05-12T12:42:21.019" v="4130" actId="14100"/>
          <ac:picMkLst>
            <pc:docMk/>
            <pc:sldMk cId="3701581650" sldId="256"/>
            <ac:picMk id="5" creationId="{D20D823E-FFB9-5D88-0D5F-3F308BF62076}"/>
          </ac:picMkLst>
        </pc:picChg>
        <pc:picChg chg="add mod">
          <ac:chgData name="Wilusz,Carol" userId="d694680c-20a6-4aaf-9f5d-eff87bc6dadd" providerId="ADAL" clId="{935AE25D-05EA-4A07-83E6-FF872E51316E}" dt="2025-05-12T12:42:13.790" v="4129" actId="26606"/>
          <ac:picMkLst>
            <pc:docMk/>
            <pc:sldMk cId="3701581650" sldId="256"/>
            <ac:picMk id="1026" creationId="{2A4CF181-107F-63E3-EB8A-304AE3FD9011}"/>
          </ac:picMkLst>
        </pc:picChg>
      </pc:sldChg>
      <pc:sldChg chg="addSp modSp mod setBg">
        <pc:chgData name="Wilusz,Carol" userId="d694680c-20a6-4aaf-9f5d-eff87bc6dadd" providerId="ADAL" clId="{935AE25D-05EA-4A07-83E6-FF872E51316E}" dt="2025-05-06T06:50:11.490" v="532" actId="14100"/>
        <pc:sldMkLst>
          <pc:docMk/>
          <pc:sldMk cId="315828504" sldId="257"/>
        </pc:sldMkLst>
        <pc:spChg chg="mod">
          <ac:chgData name="Wilusz,Carol" userId="d694680c-20a6-4aaf-9f5d-eff87bc6dadd" providerId="ADAL" clId="{935AE25D-05EA-4A07-83E6-FF872E51316E}" dt="2025-05-06T06:46:14.590" v="318" actId="26606"/>
          <ac:spMkLst>
            <pc:docMk/>
            <pc:sldMk cId="315828504" sldId="257"/>
            <ac:spMk id="2" creationId="{B04FF07A-D577-635B-8D7F-189043D0F2DF}"/>
          </ac:spMkLst>
        </pc:spChg>
        <pc:spChg chg="mod">
          <ac:chgData name="Wilusz,Carol" userId="d694680c-20a6-4aaf-9f5d-eff87bc6dadd" providerId="ADAL" clId="{935AE25D-05EA-4A07-83E6-FF872E51316E}" dt="2025-05-06T06:50:11.490" v="532" actId="14100"/>
          <ac:spMkLst>
            <pc:docMk/>
            <pc:sldMk cId="315828504" sldId="257"/>
            <ac:spMk id="3" creationId="{92E48331-564A-9E0C-4672-937056B9F004}"/>
          </ac:spMkLst>
        </pc:spChg>
        <pc:spChg chg="add">
          <ac:chgData name="Wilusz,Carol" userId="d694680c-20a6-4aaf-9f5d-eff87bc6dadd" providerId="ADAL" clId="{935AE25D-05EA-4A07-83E6-FF872E51316E}" dt="2025-05-06T06:46:14.590" v="318" actId="26606"/>
          <ac:spMkLst>
            <pc:docMk/>
            <pc:sldMk cId="315828504" sldId="257"/>
            <ac:spMk id="3079" creationId="{2B97F24A-32CE-4C1C-A50D-3016B394DCFB}"/>
          </ac:spMkLst>
        </pc:spChg>
        <pc:spChg chg="add">
          <ac:chgData name="Wilusz,Carol" userId="d694680c-20a6-4aaf-9f5d-eff87bc6dadd" providerId="ADAL" clId="{935AE25D-05EA-4A07-83E6-FF872E51316E}" dt="2025-05-06T06:46:14.590" v="318" actId="26606"/>
          <ac:spMkLst>
            <pc:docMk/>
            <pc:sldMk cId="315828504" sldId="257"/>
            <ac:spMk id="3081" creationId="{CD8B4F24-440B-49E9-B85D-733523DC064B}"/>
          </ac:spMkLst>
        </pc:spChg>
        <pc:picChg chg="add mod">
          <ac:chgData name="Wilusz,Carol" userId="d694680c-20a6-4aaf-9f5d-eff87bc6dadd" providerId="ADAL" clId="{935AE25D-05EA-4A07-83E6-FF872E51316E}" dt="2025-05-06T06:46:27.581" v="321" actId="1076"/>
          <ac:picMkLst>
            <pc:docMk/>
            <pc:sldMk cId="315828504" sldId="257"/>
            <ac:picMk id="3074" creationId="{7423DBDF-D575-BF21-0F03-748141DE0E3A}"/>
          </ac:picMkLst>
        </pc:picChg>
      </pc:sldChg>
      <pc:sldChg chg="addSp delSp modSp mod">
        <pc:chgData name="Wilusz,Carol" userId="d694680c-20a6-4aaf-9f5d-eff87bc6dadd" providerId="ADAL" clId="{935AE25D-05EA-4A07-83E6-FF872E51316E}" dt="2025-05-12T12:45:46.555" v="4212" actId="20577"/>
        <pc:sldMkLst>
          <pc:docMk/>
          <pc:sldMk cId="2051997273" sldId="258"/>
        </pc:sldMkLst>
        <pc:spChg chg="mod">
          <ac:chgData name="Wilusz,Carol" userId="d694680c-20a6-4aaf-9f5d-eff87bc6dadd" providerId="ADAL" clId="{935AE25D-05EA-4A07-83E6-FF872E51316E}" dt="2025-05-12T12:45:46.555" v="4212" actId="20577"/>
          <ac:spMkLst>
            <pc:docMk/>
            <pc:sldMk cId="2051997273" sldId="258"/>
            <ac:spMk id="3" creationId="{A8502732-D8F0-EBF3-F511-78FF9B5F5936}"/>
          </ac:spMkLst>
        </pc:spChg>
        <pc:spChg chg="add mod">
          <ac:chgData name="Wilusz,Carol" userId="d694680c-20a6-4aaf-9f5d-eff87bc6dadd" providerId="ADAL" clId="{935AE25D-05EA-4A07-83E6-FF872E51316E}" dt="2025-05-06T06:41:06.728" v="200" actId="1076"/>
          <ac:spMkLst>
            <pc:docMk/>
            <pc:sldMk cId="2051997273" sldId="258"/>
            <ac:spMk id="4" creationId="{20F4AA54-F12A-8586-6608-9E5E6456D057}"/>
          </ac:spMkLst>
        </pc:spChg>
        <pc:spChg chg="add mod">
          <ac:chgData name="Wilusz,Carol" userId="d694680c-20a6-4aaf-9f5d-eff87bc6dadd" providerId="ADAL" clId="{935AE25D-05EA-4A07-83E6-FF872E51316E}" dt="2025-05-12T12:41:45.753" v="4127" actId="14100"/>
          <ac:spMkLst>
            <pc:docMk/>
            <pc:sldMk cId="2051997273" sldId="258"/>
            <ac:spMk id="5" creationId="{7CB92ECD-9B83-828F-6CD6-53A9955880A4}"/>
          </ac:spMkLst>
        </pc:spChg>
        <pc:spChg chg="add mod">
          <ac:chgData name="Wilusz,Carol" userId="d694680c-20a6-4aaf-9f5d-eff87bc6dadd" providerId="ADAL" clId="{935AE25D-05EA-4A07-83E6-FF872E51316E}" dt="2025-05-12T12:41:43.362" v="4126" actId="1076"/>
          <ac:spMkLst>
            <pc:docMk/>
            <pc:sldMk cId="2051997273" sldId="258"/>
            <ac:spMk id="6" creationId="{A6BAA67E-D668-945D-0236-BC11851FF220}"/>
          </ac:spMkLst>
        </pc:spChg>
        <pc:spChg chg="add del mod">
          <ac:chgData name="Wilusz,Carol" userId="d694680c-20a6-4aaf-9f5d-eff87bc6dadd" providerId="ADAL" clId="{935AE25D-05EA-4A07-83E6-FF872E51316E}" dt="2025-05-12T12:41:15.224" v="4120" actId="478"/>
          <ac:spMkLst>
            <pc:docMk/>
            <pc:sldMk cId="2051997273" sldId="258"/>
            <ac:spMk id="8" creationId="{6BA33095-E886-F234-E813-518B971C4A30}"/>
          </ac:spMkLst>
        </pc:spChg>
        <pc:spChg chg="add mod">
          <ac:chgData name="Wilusz,Carol" userId="d694680c-20a6-4aaf-9f5d-eff87bc6dadd" providerId="ADAL" clId="{935AE25D-05EA-4A07-83E6-FF872E51316E}" dt="2025-05-12T12:41:36.573" v="4125" actId="1076"/>
          <ac:spMkLst>
            <pc:docMk/>
            <pc:sldMk cId="2051997273" sldId="258"/>
            <ac:spMk id="10" creationId="{987DA243-03A7-BDEC-4DDE-FEF5291A0E59}"/>
          </ac:spMkLst>
        </pc:spChg>
        <pc:picChg chg="add mod">
          <ac:chgData name="Wilusz,Carol" userId="d694680c-20a6-4aaf-9f5d-eff87bc6dadd" providerId="ADAL" clId="{935AE25D-05EA-4A07-83E6-FF872E51316E}" dt="2025-05-06T06:45:05.924" v="315" actId="1076"/>
          <ac:picMkLst>
            <pc:docMk/>
            <pc:sldMk cId="2051997273" sldId="258"/>
            <ac:picMk id="2050" creationId="{14C7D19B-B4A4-BD1F-6867-BCC2EEE226E1}"/>
          </ac:picMkLst>
        </pc:picChg>
      </pc:sldChg>
      <pc:sldChg chg="addSp modSp mod ord">
        <pc:chgData name="Wilusz,Carol" userId="d694680c-20a6-4aaf-9f5d-eff87bc6dadd" providerId="ADAL" clId="{935AE25D-05EA-4A07-83E6-FF872E51316E}" dt="2025-05-06T09:17:01.645" v="3348" actId="1076"/>
        <pc:sldMkLst>
          <pc:docMk/>
          <pc:sldMk cId="2015141108" sldId="259"/>
        </pc:sldMkLst>
        <pc:spChg chg="add mod">
          <ac:chgData name="Wilusz,Carol" userId="d694680c-20a6-4aaf-9f5d-eff87bc6dadd" providerId="ADAL" clId="{935AE25D-05EA-4A07-83E6-FF872E51316E}" dt="2025-05-06T09:16:22.037" v="3300" actId="1076"/>
          <ac:spMkLst>
            <pc:docMk/>
            <pc:sldMk cId="2015141108" sldId="259"/>
            <ac:spMk id="5" creationId="{D6CF5D20-938C-33D0-5E84-D3E5C512137A}"/>
          </ac:spMkLst>
        </pc:spChg>
        <pc:spChg chg="add mod">
          <ac:chgData name="Wilusz,Carol" userId="d694680c-20a6-4aaf-9f5d-eff87bc6dadd" providerId="ADAL" clId="{935AE25D-05EA-4A07-83E6-FF872E51316E}" dt="2025-05-06T09:17:01.645" v="3348" actId="1076"/>
          <ac:spMkLst>
            <pc:docMk/>
            <pc:sldMk cId="2015141108" sldId="259"/>
            <ac:spMk id="7" creationId="{F13F6578-92CA-8A1E-07BE-4E4774F36964}"/>
          </ac:spMkLst>
        </pc:spChg>
      </pc:sldChg>
      <pc:sldChg chg="addSp delSp modSp mod ord modAnim">
        <pc:chgData name="Wilusz,Carol" userId="d694680c-20a6-4aaf-9f5d-eff87bc6dadd" providerId="ADAL" clId="{935AE25D-05EA-4A07-83E6-FF872E51316E}" dt="2025-05-12T13:44:54.168" v="4881" actId="20577"/>
        <pc:sldMkLst>
          <pc:docMk/>
          <pc:sldMk cId="988183825" sldId="260"/>
        </pc:sldMkLst>
        <pc:spChg chg="mod">
          <ac:chgData name="Wilusz,Carol" userId="d694680c-20a6-4aaf-9f5d-eff87bc6dadd" providerId="ADAL" clId="{935AE25D-05EA-4A07-83E6-FF872E51316E}" dt="2025-05-06T08:47:09.666" v="2395" actId="20577"/>
          <ac:spMkLst>
            <pc:docMk/>
            <pc:sldMk cId="988183825" sldId="260"/>
            <ac:spMk id="3" creationId="{194A2FC8-45C4-587E-EA59-C4D32BDB6B9E}"/>
          </ac:spMkLst>
        </pc:spChg>
        <pc:spChg chg="mod topLvl">
          <ac:chgData name="Wilusz,Carol" userId="d694680c-20a6-4aaf-9f5d-eff87bc6dadd" providerId="ADAL" clId="{935AE25D-05EA-4A07-83E6-FF872E51316E}" dt="2025-05-06T08:50:25.651" v="2445" actId="165"/>
          <ac:spMkLst>
            <pc:docMk/>
            <pc:sldMk cId="988183825" sldId="260"/>
            <ac:spMk id="13" creationId="{BD140113-681F-6C43-2E63-85238541838C}"/>
          </ac:spMkLst>
        </pc:spChg>
        <pc:spChg chg="mod topLvl">
          <ac:chgData name="Wilusz,Carol" userId="d694680c-20a6-4aaf-9f5d-eff87bc6dadd" providerId="ADAL" clId="{935AE25D-05EA-4A07-83E6-FF872E51316E}" dt="2025-05-06T08:50:25.651" v="2445" actId="165"/>
          <ac:spMkLst>
            <pc:docMk/>
            <pc:sldMk cId="988183825" sldId="260"/>
            <ac:spMk id="14" creationId="{2D684865-BFD4-5318-0326-829850828475}"/>
          </ac:spMkLst>
        </pc:spChg>
        <pc:spChg chg="mod topLvl">
          <ac:chgData name="Wilusz,Carol" userId="d694680c-20a6-4aaf-9f5d-eff87bc6dadd" providerId="ADAL" clId="{935AE25D-05EA-4A07-83E6-FF872E51316E}" dt="2025-05-06T08:50:25.651" v="2445" actId="165"/>
          <ac:spMkLst>
            <pc:docMk/>
            <pc:sldMk cId="988183825" sldId="260"/>
            <ac:spMk id="15" creationId="{222D9F94-DEE3-815A-6A34-003BE941AEC3}"/>
          </ac:spMkLst>
        </pc:spChg>
        <pc:spChg chg="mod topLvl">
          <ac:chgData name="Wilusz,Carol" userId="d694680c-20a6-4aaf-9f5d-eff87bc6dadd" providerId="ADAL" clId="{935AE25D-05EA-4A07-83E6-FF872E51316E}" dt="2025-05-12T13:44:54.168" v="4881" actId="20577"/>
          <ac:spMkLst>
            <pc:docMk/>
            <pc:sldMk cId="988183825" sldId="260"/>
            <ac:spMk id="16" creationId="{A0F74EEA-A3EB-A5BF-770E-FE1083F02D79}"/>
          </ac:spMkLst>
        </pc:spChg>
        <pc:spChg chg="mod topLvl">
          <ac:chgData name="Wilusz,Carol" userId="d694680c-20a6-4aaf-9f5d-eff87bc6dadd" providerId="ADAL" clId="{935AE25D-05EA-4A07-83E6-FF872E51316E}" dt="2025-05-06T08:50:25.651" v="2445" actId="165"/>
          <ac:spMkLst>
            <pc:docMk/>
            <pc:sldMk cId="988183825" sldId="260"/>
            <ac:spMk id="17" creationId="{B13EE6CB-FD49-ED92-7D10-B46DD8D9363C}"/>
          </ac:spMkLst>
        </pc:spChg>
        <pc:spChg chg="mod topLvl">
          <ac:chgData name="Wilusz,Carol" userId="d694680c-20a6-4aaf-9f5d-eff87bc6dadd" providerId="ADAL" clId="{935AE25D-05EA-4A07-83E6-FF872E51316E}" dt="2025-05-06T08:50:25.651" v="2445" actId="165"/>
          <ac:spMkLst>
            <pc:docMk/>
            <pc:sldMk cId="988183825" sldId="260"/>
            <ac:spMk id="18" creationId="{6E81E0F1-1AE6-74A2-C2AB-29B16FFB60D2}"/>
          </ac:spMkLst>
        </pc:spChg>
        <pc:grpChg chg="add del mod">
          <ac:chgData name="Wilusz,Carol" userId="d694680c-20a6-4aaf-9f5d-eff87bc6dadd" providerId="ADAL" clId="{935AE25D-05EA-4A07-83E6-FF872E51316E}" dt="2025-05-06T08:50:25.651" v="2445" actId="165"/>
          <ac:grpSpMkLst>
            <pc:docMk/>
            <pc:sldMk cId="988183825" sldId="260"/>
            <ac:grpSpMk id="9" creationId="{2ED38C73-D4E9-3400-24C3-F9894B863721}"/>
          </ac:grpSpMkLst>
        </pc:grp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4" creationId="{76AD86B1-2C86-AD12-9420-615A1A6EB15C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5" creationId="{6F8C7216-BA7D-CB98-805D-EF513DC3B283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6" creationId="{F22C28E5-B7AF-73EB-3F10-D451F6578B78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7" creationId="{24531BC6-5337-4B92-84AC-10CD85F7BF35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8" creationId="{C88FCC48-AAE6-36DB-91C6-B1FE6FEC4CCB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10" creationId="{35704B40-BE62-0E10-D272-FF868D39F6A8}"/>
          </ac:picMkLst>
        </pc:picChg>
        <pc:picChg chg="mod topLvl">
          <ac:chgData name="Wilusz,Carol" userId="d694680c-20a6-4aaf-9f5d-eff87bc6dadd" providerId="ADAL" clId="{935AE25D-05EA-4A07-83E6-FF872E51316E}" dt="2025-05-06T08:50:25.651" v="2445" actId="165"/>
          <ac:picMkLst>
            <pc:docMk/>
            <pc:sldMk cId="988183825" sldId="260"/>
            <ac:picMk id="12" creationId="{F0AB4C83-BB85-CD56-E206-9821FB88921A}"/>
          </ac:picMkLst>
        </pc:picChg>
      </pc:sldChg>
      <pc:sldChg chg="addSp modSp mod">
        <pc:chgData name="Wilusz,Carol" userId="d694680c-20a6-4aaf-9f5d-eff87bc6dadd" providerId="ADAL" clId="{935AE25D-05EA-4A07-83E6-FF872E51316E}" dt="2025-05-06T09:15:07.396" v="3254" actId="1076"/>
        <pc:sldMkLst>
          <pc:docMk/>
          <pc:sldMk cId="141917227" sldId="262"/>
        </pc:sldMkLst>
        <pc:spChg chg="add mod">
          <ac:chgData name="Wilusz,Carol" userId="d694680c-20a6-4aaf-9f5d-eff87bc6dadd" providerId="ADAL" clId="{935AE25D-05EA-4A07-83E6-FF872E51316E}" dt="2025-05-06T09:15:07.396" v="3254" actId="1076"/>
          <ac:spMkLst>
            <pc:docMk/>
            <pc:sldMk cId="141917227" sldId="262"/>
            <ac:spMk id="5" creationId="{D4B54166-3E2B-D0DC-2CCE-906714EDAFB6}"/>
          </ac:spMkLst>
        </pc:spChg>
      </pc:sldChg>
      <pc:sldChg chg="modSp mod">
        <pc:chgData name="Wilusz,Carol" userId="d694680c-20a6-4aaf-9f5d-eff87bc6dadd" providerId="ADAL" clId="{935AE25D-05EA-4A07-83E6-FF872E51316E}" dt="2025-05-06T09:44:19.186" v="4058" actId="1076"/>
        <pc:sldMkLst>
          <pc:docMk/>
          <pc:sldMk cId="559955450" sldId="263"/>
        </pc:sldMkLst>
        <pc:spChg chg="mod">
          <ac:chgData name="Wilusz,Carol" userId="d694680c-20a6-4aaf-9f5d-eff87bc6dadd" providerId="ADAL" clId="{935AE25D-05EA-4A07-83E6-FF872E51316E}" dt="2025-05-06T09:44:19.186" v="4058" actId="1076"/>
          <ac:spMkLst>
            <pc:docMk/>
            <pc:sldMk cId="559955450" sldId="263"/>
            <ac:spMk id="3" creationId="{9C1E3140-863E-455B-3A05-DD6910110406}"/>
          </ac:spMkLst>
        </pc:spChg>
      </pc:sldChg>
      <pc:sldChg chg="modSp mod">
        <pc:chgData name="Wilusz,Carol" userId="d694680c-20a6-4aaf-9f5d-eff87bc6dadd" providerId="ADAL" clId="{935AE25D-05EA-4A07-83E6-FF872E51316E}" dt="2025-05-12T13:04:41.548" v="4510" actId="20577"/>
        <pc:sldMkLst>
          <pc:docMk/>
          <pc:sldMk cId="1630390472" sldId="264"/>
        </pc:sldMkLst>
        <pc:spChg chg="mod">
          <ac:chgData name="Wilusz,Carol" userId="d694680c-20a6-4aaf-9f5d-eff87bc6dadd" providerId="ADAL" clId="{935AE25D-05EA-4A07-83E6-FF872E51316E}" dt="2025-05-12T13:04:41.548" v="4510" actId="20577"/>
          <ac:spMkLst>
            <pc:docMk/>
            <pc:sldMk cId="1630390472" sldId="264"/>
            <ac:spMk id="3" creationId="{8161C7A3-5377-3368-A0DB-267228E3C14B}"/>
          </ac:spMkLst>
        </pc:spChg>
      </pc:sldChg>
      <pc:sldChg chg="addSp modSp mod">
        <pc:chgData name="Wilusz,Carol" userId="d694680c-20a6-4aaf-9f5d-eff87bc6dadd" providerId="ADAL" clId="{935AE25D-05EA-4A07-83E6-FF872E51316E}" dt="2025-05-06T09:43:48.963" v="4057" actId="20577"/>
        <pc:sldMkLst>
          <pc:docMk/>
          <pc:sldMk cId="2525541360" sldId="266"/>
        </pc:sldMkLst>
        <pc:spChg chg="mod">
          <ac:chgData name="Wilusz,Carol" userId="d694680c-20a6-4aaf-9f5d-eff87bc6dadd" providerId="ADAL" clId="{935AE25D-05EA-4A07-83E6-FF872E51316E}" dt="2025-05-06T09:43:48.963" v="4057" actId="20577"/>
          <ac:spMkLst>
            <pc:docMk/>
            <pc:sldMk cId="2525541360" sldId="266"/>
            <ac:spMk id="3" creationId="{E179A7EC-396D-02BF-0427-0D321BCE1C2D}"/>
          </ac:spMkLst>
        </pc:spChg>
        <pc:picChg chg="mod modCrop">
          <ac:chgData name="Wilusz,Carol" userId="d694680c-20a6-4aaf-9f5d-eff87bc6dadd" providerId="ADAL" clId="{935AE25D-05EA-4A07-83E6-FF872E51316E}" dt="2025-05-06T09:43:06.250" v="4047" actId="732"/>
          <ac:picMkLst>
            <pc:docMk/>
            <pc:sldMk cId="2525541360" sldId="266"/>
            <ac:picMk id="5" creationId="{144E760D-2F31-6F41-B7AA-4C2C57B23323}"/>
          </ac:picMkLst>
        </pc:picChg>
        <pc:picChg chg="add mod">
          <ac:chgData name="Wilusz,Carol" userId="d694680c-20a6-4aaf-9f5d-eff87bc6dadd" providerId="ADAL" clId="{935AE25D-05EA-4A07-83E6-FF872E51316E}" dt="2025-05-06T09:43:12.901" v="4049" actId="1076"/>
          <ac:picMkLst>
            <pc:docMk/>
            <pc:sldMk cId="2525541360" sldId="266"/>
            <ac:picMk id="6" creationId="{1D9CF58C-6BB2-C0F0-F025-25FF65C91823}"/>
          </ac:picMkLst>
        </pc:picChg>
        <pc:picChg chg="add mod">
          <ac:chgData name="Wilusz,Carol" userId="d694680c-20a6-4aaf-9f5d-eff87bc6dadd" providerId="ADAL" clId="{935AE25D-05EA-4A07-83E6-FF872E51316E}" dt="2025-05-06T09:43:41.848" v="4051" actId="1076"/>
          <ac:picMkLst>
            <pc:docMk/>
            <pc:sldMk cId="2525541360" sldId="266"/>
            <ac:picMk id="8" creationId="{AF188324-37F5-1776-194D-E19101B5702F}"/>
          </ac:picMkLst>
        </pc:picChg>
      </pc:sldChg>
      <pc:sldChg chg="ord">
        <pc:chgData name="Wilusz,Carol" userId="d694680c-20a6-4aaf-9f5d-eff87bc6dadd" providerId="ADAL" clId="{935AE25D-05EA-4A07-83E6-FF872E51316E}" dt="2025-05-12T13:36:02.039" v="4671"/>
        <pc:sldMkLst>
          <pc:docMk/>
          <pc:sldMk cId="2901441337" sldId="267"/>
        </pc:sldMkLst>
      </pc:sldChg>
      <pc:sldChg chg="addSp modSp mod setBg">
        <pc:chgData name="Wilusz,Carol" userId="d694680c-20a6-4aaf-9f5d-eff87bc6dadd" providerId="ADAL" clId="{935AE25D-05EA-4A07-83E6-FF872E51316E}" dt="2025-05-06T06:47:44.136" v="339" actId="1076"/>
        <pc:sldMkLst>
          <pc:docMk/>
          <pc:sldMk cId="3076329287" sldId="268"/>
        </pc:sldMkLst>
        <pc:spChg chg="mod">
          <ac:chgData name="Wilusz,Carol" userId="d694680c-20a6-4aaf-9f5d-eff87bc6dadd" providerId="ADAL" clId="{935AE25D-05EA-4A07-83E6-FF872E51316E}" dt="2025-05-06T06:36:36" v="3" actId="14100"/>
          <ac:spMkLst>
            <pc:docMk/>
            <pc:sldMk cId="3076329287" sldId="268"/>
            <ac:spMk id="2" creationId="{4C1750B4-AF92-E212-2125-8CBB61B73FFF}"/>
          </ac:spMkLst>
        </pc:spChg>
        <pc:spChg chg="mod">
          <ac:chgData name="Wilusz,Carol" userId="d694680c-20a6-4aaf-9f5d-eff87bc6dadd" providerId="ADAL" clId="{935AE25D-05EA-4A07-83E6-FF872E51316E}" dt="2025-05-06T06:38:27.523" v="182" actId="20577"/>
          <ac:spMkLst>
            <pc:docMk/>
            <pc:sldMk cId="3076329287" sldId="268"/>
            <ac:spMk id="3" creationId="{BFD8215C-765C-1266-37DB-B9973D8F6306}"/>
          </ac:spMkLst>
        </pc:spChg>
        <pc:spChg chg="add mod">
          <ac:chgData name="Wilusz,Carol" userId="d694680c-20a6-4aaf-9f5d-eff87bc6dadd" providerId="ADAL" clId="{935AE25D-05EA-4A07-83E6-FF872E51316E}" dt="2025-05-06T06:38:19.278" v="180" actId="1076"/>
          <ac:spMkLst>
            <pc:docMk/>
            <pc:sldMk cId="3076329287" sldId="268"/>
            <ac:spMk id="11" creationId="{97788F9D-5EFE-7860-0CB7-A6932FED14FA}"/>
          </ac:spMkLst>
        </pc:spChg>
        <pc:spChg chg="add mod">
          <ac:chgData name="Wilusz,Carol" userId="d694680c-20a6-4aaf-9f5d-eff87bc6dadd" providerId="ADAL" clId="{935AE25D-05EA-4A07-83E6-FF872E51316E}" dt="2025-05-06T06:47:44.136" v="339" actId="1076"/>
          <ac:spMkLst>
            <pc:docMk/>
            <pc:sldMk cId="3076329287" sldId="268"/>
            <ac:spMk id="12" creationId="{2010F314-F425-9722-49D5-DD43BAF88D04}"/>
          </ac:spMkLst>
        </pc:spChg>
        <pc:spChg chg="add">
          <ac:chgData name="Wilusz,Carol" userId="d694680c-20a6-4aaf-9f5d-eff87bc6dadd" providerId="ADAL" clId="{935AE25D-05EA-4A07-83E6-FF872E51316E}" dt="2025-05-06T06:36:22.748" v="0" actId="26606"/>
          <ac:spMkLst>
            <pc:docMk/>
            <pc:sldMk cId="3076329287" sldId="268"/>
            <ac:spMk id="1031" creationId="{D75A5B51-0925-4835-8511-A0DD17EAA97C}"/>
          </ac:spMkLst>
        </pc:spChg>
        <pc:spChg chg="add">
          <ac:chgData name="Wilusz,Carol" userId="d694680c-20a6-4aaf-9f5d-eff87bc6dadd" providerId="ADAL" clId="{935AE25D-05EA-4A07-83E6-FF872E51316E}" dt="2025-05-06T06:36:22.748" v="0" actId="26606"/>
          <ac:spMkLst>
            <pc:docMk/>
            <pc:sldMk cId="3076329287" sldId="268"/>
            <ac:spMk id="1033" creationId="{5CDFD20D-8E4F-4E3A-AF87-93F23E0DBFB3}"/>
          </ac:spMkLst>
        </pc:spChg>
        <pc:picChg chg="mod ord">
          <ac:chgData name="Wilusz,Carol" userId="d694680c-20a6-4aaf-9f5d-eff87bc6dadd" providerId="ADAL" clId="{935AE25D-05EA-4A07-83E6-FF872E51316E}" dt="2025-05-06T06:36:29.978" v="2" actId="1076"/>
          <ac:picMkLst>
            <pc:docMk/>
            <pc:sldMk cId="3076329287" sldId="268"/>
            <ac:picMk id="7" creationId="{FF955787-B0F3-7CC8-01D0-92B60A0F8743}"/>
          </ac:picMkLst>
        </pc:picChg>
        <pc:picChg chg="mod">
          <ac:chgData name="Wilusz,Carol" userId="d694680c-20a6-4aaf-9f5d-eff87bc6dadd" providerId="ADAL" clId="{935AE25D-05EA-4A07-83E6-FF872E51316E}" dt="2025-05-06T06:36:22.748" v="0" actId="26606"/>
          <ac:picMkLst>
            <pc:docMk/>
            <pc:sldMk cId="3076329287" sldId="268"/>
            <ac:picMk id="9" creationId="{C3AD5E1B-1153-8293-7632-76F3D41CB3D2}"/>
          </ac:picMkLst>
        </pc:picChg>
        <pc:picChg chg="mod">
          <ac:chgData name="Wilusz,Carol" userId="d694680c-20a6-4aaf-9f5d-eff87bc6dadd" providerId="ADAL" clId="{935AE25D-05EA-4A07-83E6-FF872E51316E}" dt="2025-05-06T06:36:22.748" v="0" actId="26606"/>
          <ac:picMkLst>
            <pc:docMk/>
            <pc:sldMk cId="3076329287" sldId="268"/>
            <ac:picMk id="1026" creationId="{16243525-C32E-2489-C605-9EE531387409}"/>
          </ac:picMkLst>
        </pc:picChg>
      </pc:sldChg>
      <pc:sldChg chg="addSp modSp new mod">
        <pc:chgData name="Wilusz,Carol" userId="d694680c-20a6-4aaf-9f5d-eff87bc6dadd" providerId="ADAL" clId="{935AE25D-05EA-4A07-83E6-FF872E51316E}" dt="2025-05-12T13:43:31.103" v="4810" actId="20577"/>
        <pc:sldMkLst>
          <pc:docMk/>
          <pc:sldMk cId="2437049290" sldId="269"/>
        </pc:sldMkLst>
        <pc:spChg chg="mod">
          <ac:chgData name="Wilusz,Carol" userId="d694680c-20a6-4aaf-9f5d-eff87bc6dadd" providerId="ADAL" clId="{935AE25D-05EA-4A07-83E6-FF872E51316E}" dt="2025-05-12T12:44:18.191" v="4151" actId="1076"/>
          <ac:spMkLst>
            <pc:docMk/>
            <pc:sldMk cId="2437049290" sldId="269"/>
            <ac:spMk id="2" creationId="{4B06CBDE-2785-A9B4-46D6-D36A629737A6}"/>
          </ac:spMkLst>
        </pc:spChg>
        <pc:spChg chg="mod">
          <ac:chgData name="Wilusz,Carol" userId="d694680c-20a6-4aaf-9f5d-eff87bc6dadd" providerId="ADAL" clId="{935AE25D-05EA-4A07-83E6-FF872E51316E}" dt="2025-05-12T13:43:31.103" v="4810" actId="20577"/>
          <ac:spMkLst>
            <pc:docMk/>
            <pc:sldMk cId="2437049290" sldId="269"/>
            <ac:spMk id="3" creationId="{3815A83D-0F82-66BA-F4C0-778ECBBF518B}"/>
          </ac:spMkLst>
        </pc:spChg>
        <pc:picChg chg="add mod">
          <ac:chgData name="Wilusz,Carol" userId="d694680c-20a6-4aaf-9f5d-eff87bc6dadd" providerId="ADAL" clId="{935AE25D-05EA-4A07-83E6-FF872E51316E}" dt="2025-05-12T13:43:27.233" v="4804" actId="14100"/>
          <ac:picMkLst>
            <pc:docMk/>
            <pc:sldMk cId="2437049290" sldId="269"/>
            <ac:picMk id="3074" creationId="{81372A9E-426C-E434-B629-93589C01090F}"/>
          </ac:picMkLst>
        </pc:picChg>
      </pc:sldChg>
      <pc:sldChg chg="addSp delSp modSp new mod setBg">
        <pc:chgData name="Wilusz,Carol" userId="d694680c-20a6-4aaf-9f5d-eff87bc6dadd" providerId="ADAL" clId="{935AE25D-05EA-4A07-83E6-FF872E51316E}" dt="2025-05-06T07:17:24.429" v="1402" actId="1076"/>
        <pc:sldMkLst>
          <pc:docMk/>
          <pc:sldMk cId="1390876629" sldId="270"/>
        </pc:sldMkLst>
        <pc:spChg chg="mod">
          <ac:chgData name="Wilusz,Carol" userId="d694680c-20a6-4aaf-9f5d-eff87bc6dadd" providerId="ADAL" clId="{935AE25D-05EA-4A07-83E6-FF872E51316E}" dt="2025-05-06T07:16:39.521" v="1285" actId="14100"/>
          <ac:spMkLst>
            <pc:docMk/>
            <pc:sldMk cId="1390876629" sldId="270"/>
            <ac:spMk id="2" creationId="{41701F15-1511-AEE8-4AEE-019BD2465A3C}"/>
          </ac:spMkLst>
        </pc:spChg>
        <pc:spChg chg="add del">
          <ac:chgData name="Wilusz,Carol" userId="d694680c-20a6-4aaf-9f5d-eff87bc6dadd" providerId="ADAL" clId="{935AE25D-05EA-4A07-83E6-FF872E51316E}" dt="2025-05-06T07:16:07.692" v="1276" actId="26606"/>
          <ac:spMkLst>
            <pc:docMk/>
            <pc:sldMk cId="1390876629" sldId="270"/>
            <ac:spMk id="3" creationId="{7CF7B4D8-84D2-DF75-4434-E46D2CA76D31}"/>
          </ac:spMkLst>
        </pc:spChg>
        <pc:spChg chg="add del mod ord">
          <ac:chgData name="Wilusz,Carol" userId="d694680c-20a6-4aaf-9f5d-eff87bc6dadd" providerId="ADAL" clId="{935AE25D-05EA-4A07-83E6-FF872E51316E}" dt="2025-05-06T07:16:07.692" v="1276" actId="26606"/>
          <ac:spMkLst>
            <pc:docMk/>
            <pc:sldMk cId="1390876629" sldId="270"/>
            <ac:spMk id="5" creationId="{613FCC70-EA4F-6807-C49F-662C0FEB08BF}"/>
          </ac:spMkLst>
        </pc:spChg>
        <pc:spChg chg="add mod">
          <ac:chgData name="Wilusz,Carol" userId="d694680c-20a6-4aaf-9f5d-eff87bc6dadd" providerId="ADAL" clId="{935AE25D-05EA-4A07-83E6-FF872E51316E}" dt="2025-05-06T07:17:24.429" v="1402" actId="1076"/>
          <ac:spMkLst>
            <pc:docMk/>
            <pc:sldMk cId="1390876629" sldId="270"/>
            <ac:spMk id="7" creationId="{60C867C1-5BA9-344A-43FF-7A54066A0DEF}"/>
          </ac:spMkLst>
        </pc:spChg>
        <pc:spChg chg="add">
          <ac:chgData name="Wilusz,Carol" userId="d694680c-20a6-4aaf-9f5d-eff87bc6dadd" providerId="ADAL" clId="{935AE25D-05EA-4A07-83E6-FF872E51316E}" dt="2025-05-06T07:16:07.692" v="1276" actId="26606"/>
          <ac:spMkLst>
            <pc:docMk/>
            <pc:sldMk cId="1390876629" sldId="270"/>
            <ac:spMk id="8" creationId="{D4771268-CB57-404A-9271-370EB28F6090}"/>
          </ac:spMkLst>
        </pc:spChg>
        <pc:spChg chg="add del">
          <ac:chgData name="Wilusz,Carol" userId="d694680c-20a6-4aaf-9f5d-eff87bc6dadd" providerId="ADAL" clId="{935AE25D-05EA-4A07-83E6-FF872E51316E}" dt="2025-05-06T07:15:54.635" v="1273" actId="26606"/>
          <ac:spMkLst>
            <pc:docMk/>
            <pc:sldMk cId="1390876629" sldId="270"/>
            <ac:spMk id="11" creationId="{D4771268-CB57-404A-9271-370EB28F6090}"/>
          </ac:spMkLst>
        </pc:spChg>
        <pc:spChg chg="add del">
          <ac:chgData name="Wilusz,Carol" userId="d694680c-20a6-4aaf-9f5d-eff87bc6dadd" providerId="ADAL" clId="{935AE25D-05EA-4A07-83E6-FF872E51316E}" dt="2025-05-06T07:15:56.594" v="1275" actId="26606"/>
          <ac:spMkLst>
            <pc:docMk/>
            <pc:sldMk cId="1390876629" sldId="270"/>
            <ac:spMk id="13" creationId="{71877DBC-BB60-40F0-AC93-2ACDBAAE60CE}"/>
          </ac:spMkLst>
        </pc:spChg>
        <pc:spChg chg="add del">
          <ac:chgData name="Wilusz,Carol" userId="d694680c-20a6-4aaf-9f5d-eff87bc6dadd" providerId="ADAL" clId="{935AE25D-05EA-4A07-83E6-FF872E51316E}" dt="2025-05-06T07:15:56.594" v="1275" actId="26606"/>
          <ac:spMkLst>
            <pc:docMk/>
            <pc:sldMk cId="1390876629" sldId="270"/>
            <ac:spMk id="14" creationId="{743AA782-23D1-4521-8CAD-47662984AA08}"/>
          </ac:spMkLst>
        </pc:spChg>
        <pc:spChg chg="add del">
          <ac:chgData name="Wilusz,Carol" userId="d694680c-20a6-4aaf-9f5d-eff87bc6dadd" providerId="ADAL" clId="{935AE25D-05EA-4A07-83E6-FF872E51316E}" dt="2025-05-06T07:15:56.594" v="1275" actId="26606"/>
          <ac:spMkLst>
            <pc:docMk/>
            <pc:sldMk cId="1390876629" sldId="270"/>
            <ac:spMk id="15" creationId="{7CF7B4D8-84D2-DF75-4434-E46D2CA76D31}"/>
          </ac:spMkLst>
        </pc:spChg>
        <pc:picChg chg="add mod ord modCrop">
          <ac:chgData name="Wilusz,Carol" userId="d694680c-20a6-4aaf-9f5d-eff87bc6dadd" providerId="ADAL" clId="{935AE25D-05EA-4A07-83E6-FF872E51316E}" dt="2025-05-06T07:16:26.684" v="1283" actId="1076"/>
          <ac:picMkLst>
            <pc:docMk/>
            <pc:sldMk cId="1390876629" sldId="270"/>
            <ac:picMk id="6" creationId="{5064E7EE-82D4-CED4-AD31-921B8B32EDF7}"/>
          </ac:picMkLst>
        </pc:picChg>
      </pc:sldChg>
      <pc:sldChg chg="addSp modSp new mod setBg">
        <pc:chgData name="Wilusz,Carol" userId="d694680c-20a6-4aaf-9f5d-eff87bc6dadd" providerId="ADAL" clId="{935AE25D-05EA-4A07-83E6-FF872E51316E}" dt="2025-05-12T12:51:08.677" v="4392" actId="115"/>
        <pc:sldMkLst>
          <pc:docMk/>
          <pc:sldMk cId="2595755124" sldId="271"/>
        </pc:sldMkLst>
        <pc:spChg chg="mod">
          <ac:chgData name="Wilusz,Carol" userId="d694680c-20a6-4aaf-9f5d-eff87bc6dadd" providerId="ADAL" clId="{935AE25D-05EA-4A07-83E6-FF872E51316E}" dt="2025-05-06T09:28:31.628" v="3581" actId="26606"/>
          <ac:spMkLst>
            <pc:docMk/>
            <pc:sldMk cId="2595755124" sldId="271"/>
            <ac:spMk id="2" creationId="{9C3D7370-B2A6-1F0E-C237-A8CC9A6168DA}"/>
          </ac:spMkLst>
        </pc:spChg>
        <pc:spChg chg="mod">
          <ac:chgData name="Wilusz,Carol" userId="d694680c-20a6-4aaf-9f5d-eff87bc6dadd" providerId="ADAL" clId="{935AE25D-05EA-4A07-83E6-FF872E51316E}" dt="2025-05-12T12:51:08.677" v="4392" actId="115"/>
          <ac:spMkLst>
            <pc:docMk/>
            <pc:sldMk cId="2595755124" sldId="271"/>
            <ac:spMk id="3" creationId="{56CAD61F-5B06-4751-3D5D-E7BCD721FC0B}"/>
          </ac:spMkLst>
        </pc:spChg>
        <pc:spChg chg="add">
          <ac:chgData name="Wilusz,Carol" userId="d694680c-20a6-4aaf-9f5d-eff87bc6dadd" providerId="ADAL" clId="{935AE25D-05EA-4A07-83E6-FF872E51316E}" dt="2025-05-06T09:28:31.628" v="3581" actId="26606"/>
          <ac:spMkLst>
            <pc:docMk/>
            <pc:sldMk cId="2595755124" sldId="271"/>
            <ac:spMk id="10" creationId="{2B97F24A-32CE-4C1C-A50D-3016B394DCFB}"/>
          </ac:spMkLst>
        </pc:spChg>
        <pc:spChg chg="add">
          <ac:chgData name="Wilusz,Carol" userId="d694680c-20a6-4aaf-9f5d-eff87bc6dadd" providerId="ADAL" clId="{935AE25D-05EA-4A07-83E6-FF872E51316E}" dt="2025-05-06T09:28:31.628" v="3581" actId="26606"/>
          <ac:spMkLst>
            <pc:docMk/>
            <pc:sldMk cId="2595755124" sldId="271"/>
            <ac:spMk id="12" creationId="{CD8B4F24-440B-49E9-B85D-733523DC064B}"/>
          </ac:spMkLst>
        </pc:spChg>
        <pc:picChg chg="add mod">
          <ac:chgData name="Wilusz,Carol" userId="d694680c-20a6-4aaf-9f5d-eff87bc6dadd" providerId="ADAL" clId="{935AE25D-05EA-4A07-83E6-FF872E51316E}" dt="2025-05-06T09:28:55.831" v="3598" actId="1076"/>
          <ac:picMkLst>
            <pc:docMk/>
            <pc:sldMk cId="2595755124" sldId="271"/>
            <ac:picMk id="7" creationId="{594F7539-140F-1AA1-9974-28B45B6B4158}"/>
          </ac:picMkLst>
        </pc:picChg>
      </pc:sldChg>
      <pc:sldChg chg="addSp modSp new mod">
        <pc:chgData name="Wilusz,Carol" userId="d694680c-20a6-4aaf-9f5d-eff87bc6dadd" providerId="ADAL" clId="{935AE25D-05EA-4A07-83E6-FF872E51316E}" dt="2025-05-06T09:38:45.480" v="3988" actId="12788"/>
        <pc:sldMkLst>
          <pc:docMk/>
          <pc:sldMk cId="3148998404" sldId="272"/>
        </pc:sldMkLst>
        <pc:spChg chg="mod">
          <ac:chgData name="Wilusz,Carol" userId="d694680c-20a6-4aaf-9f5d-eff87bc6dadd" providerId="ADAL" clId="{935AE25D-05EA-4A07-83E6-FF872E51316E}" dt="2025-05-06T07:19:35.621" v="1501" actId="20577"/>
          <ac:spMkLst>
            <pc:docMk/>
            <pc:sldMk cId="3148998404" sldId="272"/>
            <ac:spMk id="2" creationId="{3C5349D7-1691-7AEF-B228-2F68B21DD748}"/>
          </ac:spMkLst>
        </pc:spChg>
        <pc:spChg chg="mod">
          <ac:chgData name="Wilusz,Carol" userId="d694680c-20a6-4aaf-9f5d-eff87bc6dadd" providerId="ADAL" clId="{935AE25D-05EA-4A07-83E6-FF872E51316E}" dt="2025-05-06T09:36:22.008" v="3968" actId="1076"/>
          <ac:spMkLst>
            <pc:docMk/>
            <pc:sldMk cId="3148998404" sldId="272"/>
            <ac:spMk id="3" creationId="{C56602CF-70CD-72B6-5A07-3A0088BA1D32}"/>
          </ac:spMkLst>
        </pc:spChg>
        <pc:spChg chg="add mod">
          <ac:chgData name="Wilusz,Carol" userId="d694680c-20a6-4aaf-9f5d-eff87bc6dadd" providerId="ADAL" clId="{935AE25D-05EA-4A07-83E6-FF872E51316E}" dt="2025-05-06T09:36:25.264" v="3969" actId="1076"/>
          <ac:spMkLst>
            <pc:docMk/>
            <pc:sldMk cId="3148998404" sldId="272"/>
            <ac:spMk id="4" creationId="{C1E709BC-7422-B13F-3BE9-5724F4559943}"/>
          </ac:spMkLst>
        </pc:spChg>
        <pc:spChg chg="add mod">
          <ac:chgData name="Wilusz,Carol" userId="d694680c-20a6-4aaf-9f5d-eff87bc6dadd" providerId="ADAL" clId="{935AE25D-05EA-4A07-83E6-FF872E51316E}" dt="2025-05-06T09:36:31.597" v="3971" actId="1076"/>
          <ac:spMkLst>
            <pc:docMk/>
            <pc:sldMk cId="3148998404" sldId="272"/>
            <ac:spMk id="5" creationId="{69E4D768-A1EA-0F87-EF8E-613F0CE24942}"/>
          </ac:spMkLst>
        </pc:spChg>
        <pc:spChg chg="add mod">
          <ac:chgData name="Wilusz,Carol" userId="d694680c-20a6-4aaf-9f5d-eff87bc6dadd" providerId="ADAL" clId="{935AE25D-05EA-4A07-83E6-FF872E51316E}" dt="2025-05-06T09:36:28.828" v="3970" actId="1076"/>
          <ac:spMkLst>
            <pc:docMk/>
            <pc:sldMk cId="3148998404" sldId="272"/>
            <ac:spMk id="6" creationId="{F8AC46E2-E679-B7A8-6F21-7D50587A489D}"/>
          </ac:spMkLst>
        </pc:spChg>
        <pc:spChg chg="add mod">
          <ac:chgData name="Wilusz,Carol" userId="d694680c-20a6-4aaf-9f5d-eff87bc6dadd" providerId="ADAL" clId="{935AE25D-05EA-4A07-83E6-FF872E51316E}" dt="2025-05-06T09:36:35.333" v="3972" actId="1076"/>
          <ac:spMkLst>
            <pc:docMk/>
            <pc:sldMk cId="3148998404" sldId="272"/>
            <ac:spMk id="7" creationId="{5BA676D4-9156-43D6-D653-FD6003C373C9}"/>
          </ac:spMkLst>
        </pc:spChg>
        <pc:picChg chg="add mod">
          <ac:chgData name="Wilusz,Carol" userId="d694680c-20a6-4aaf-9f5d-eff87bc6dadd" providerId="ADAL" clId="{935AE25D-05EA-4A07-83E6-FF872E51316E}" dt="2025-05-06T09:38:45.480" v="3988" actId="12788"/>
          <ac:picMkLst>
            <pc:docMk/>
            <pc:sldMk cId="3148998404" sldId="272"/>
            <ac:picMk id="9" creationId="{7E090D63-6B8B-0469-A761-5719890B8E42}"/>
          </ac:picMkLst>
        </pc:picChg>
        <pc:picChg chg="add mod">
          <ac:chgData name="Wilusz,Carol" userId="d694680c-20a6-4aaf-9f5d-eff87bc6dadd" providerId="ADAL" clId="{935AE25D-05EA-4A07-83E6-FF872E51316E}" dt="2025-05-06T09:38:45.480" v="3988" actId="12788"/>
          <ac:picMkLst>
            <pc:docMk/>
            <pc:sldMk cId="3148998404" sldId="272"/>
            <ac:picMk id="11" creationId="{3250177F-ABAD-85B4-58CE-C75FE1F45F09}"/>
          </ac:picMkLst>
        </pc:picChg>
        <pc:picChg chg="add mod">
          <ac:chgData name="Wilusz,Carol" userId="d694680c-20a6-4aaf-9f5d-eff87bc6dadd" providerId="ADAL" clId="{935AE25D-05EA-4A07-83E6-FF872E51316E}" dt="2025-05-06T09:38:45.480" v="3988" actId="12788"/>
          <ac:picMkLst>
            <pc:docMk/>
            <pc:sldMk cId="3148998404" sldId="272"/>
            <ac:picMk id="13" creationId="{8706E49B-161C-3BD1-72EB-DB2CCCCF25FA}"/>
          </ac:picMkLst>
        </pc:picChg>
      </pc:sldChg>
      <pc:sldChg chg="addSp delSp modSp new del mod">
        <pc:chgData name="Wilusz,Carol" userId="d694680c-20a6-4aaf-9f5d-eff87bc6dadd" providerId="ADAL" clId="{935AE25D-05EA-4A07-83E6-FF872E51316E}" dt="2025-05-06T09:32:50.088" v="3684" actId="47"/>
        <pc:sldMkLst>
          <pc:docMk/>
          <pc:sldMk cId="2356723421" sldId="273"/>
        </pc:sldMkLst>
        <pc:spChg chg="del mod">
          <ac:chgData name="Wilusz,Carol" userId="d694680c-20a6-4aaf-9f5d-eff87bc6dadd" providerId="ADAL" clId="{935AE25D-05EA-4A07-83E6-FF872E51316E}" dt="2025-05-06T09:32:21.970" v="3677" actId="21"/>
          <ac:spMkLst>
            <pc:docMk/>
            <pc:sldMk cId="2356723421" sldId="273"/>
            <ac:spMk id="2" creationId="{C1E709BC-7422-B13F-3BE9-5724F4559943}"/>
          </ac:spMkLst>
        </pc:spChg>
        <pc:spChg chg="add mod">
          <ac:chgData name="Wilusz,Carol" userId="d694680c-20a6-4aaf-9f5d-eff87bc6dadd" providerId="ADAL" clId="{935AE25D-05EA-4A07-83E6-FF872E51316E}" dt="2025-05-06T09:32:21.970" v="3677" actId="21"/>
          <ac:spMkLst>
            <pc:docMk/>
            <pc:sldMk cId="2356723421" sldId="273"/>
            <ac:spMk id="5" creationId="{B77F1E88-75C5-36BF-D18A-4ACAE60BE525}"/>
          </ac:spMkLst>
        </pc:spChg>
      </pc:sldChg>
      <pc:sldChg chg="modSp new del mod">
        <pc:chgData name="Wilusz,Carol" userId="d694680c-20a6-4aaf-9f5d-eff87bc6dadd" providerId="ADAL" clId="{935AE25D-05EA-4A07-83E6-FF872E51316E}" dt="2025-05-06T09:32:48.916" v="3683" actId="47"/>
        <pc:sldMkLst>
          <pc:docMk/>
          <pc:sldMk cId="3328107330" sldId="274"/>
        </pc:sldMkLst>
        <pc:spChg chg="mod">
          <ac:chgData name="Wilusz,Carol" userId="d694680c-20a6-4aaf-9f5d-eff87bc6dadd" providerId="ADAL" clId="{935AE25D-05EA-4A07-83E6-FF872E51316E}" dt="2025-05-06T07:20:10.403" v="1549" actId="20577"/>
          <ac:spMkLst>
            <pc:docMk/>
            <pc:sldMk cId="3328107330" sldId="274"/>
            <ac:spMk id="2" creationId="{C44B675C-9AFA-398E-33EE-28ADA750622C}"/>
          </ac:spMkLst>
        </pc:spChg>
      </pc:sldChg>
      <pc:sldChg chg="modSp new del mod">
        <pc:chgData name="Wilusz,Carol" userId="d694680c-20a6-4aaf-9f5d-eff87bc6dadd" providerId="ADAL" clId="{935AE25D-05EA-4A07-83E6-FF872E51316E}" dt="2025-05-06T09:36:02.015" v="3927" actId="47"/>
        <pc:sldMkLst>
          <pc:docMk/>
          <pc:sldMk cId="2778069474" sldId="275"/>
        </pc:sldMkLst>
        <pc:spChg chg="mod">
          <ac:chgData name="Wilusz,Carol" userId="d694680c-20a6-4aaf-9f5d-eff87bc6dadd" providerId="ADAL" clId="{935AE25D-05EA-4A07-83E6-FF872E51316E}" dt="2025-05-06T07:20:31.040" v="1583" actId="20577"/>
          <ac:spMkLst>
            <pc:docMk/>
            <pc:sldMk cId="2778069474" sldId="275"/>
            <ac:spMk id="2" creationId="{C78ACC60-B893-8E49-7357-02F405CB35F3}"/>
          </ac:spMkLst>
        </pc:spChg>
      </pc:sldChg>
      <pc:sldChg chg="addSp modSp new mod">
        <pc:chgData name="Wilusz,Carol" userId="d694680c-20a6-4aaf-9f5d-eff87bc6dadd" providerId="ADAL" clId="{935AE25D-05EA-4A07-83E6-FF872E51316E}" dt="2025-05-13T10:15:44.748" v="4928" actId="1076"/>
        <pc:sldMkLst>
          <pc:docMk/>
          <pc:sldMk cId="738062047" sldId="276"/>
        </pc:sldMkLst>
        <pc:spChg chg="mod">
          <ac:chgData name="Wilusz,Carol" userId="d694680c-20a6-4aaf-9f5d-eff87bc6dadd" providerId="ADAL" clId="{935AE25D-05EA-4A07-83E6-FF872E51316E}" dt="2025-05-06T09:33:00.018" v="3685" actId="6549"/>
          <ac:spMkLst>
            <pc:docMk/>
            <pc:sldMk cId="738062047" sldId="276"/>
            <ac:spMk id="2" creationId="{5D3704A7-DBE1-0F0C-DCDE-101E612CEC1C}"/>
          </ac:spMkLst>
        </pc:spChg>
        <pc:spChg chg="mod">
          <ac:chgData name="Wilusz,Carol" userId="d694680c-20a6-4aaf-9f5d-eff87bc6dadd" providerId="ADAL" clId="{935AE25D-05EA-4A07-83E6-FF872E51316E}" dt="2025-05-13T10:13:22.194" v="4916" actId="14100"/>
          <ac:spMkLst>
            <pc:docMk/>
            <pc:sldMk cId="738062047" sldId="276"/>
            <ac:spMk id="3" creationId="{680124BF-AB6A-498C-3CDC-36914F908263}"/>
          </ac:spMkLst>
        </pc:spChg>
        <pc:spChg chg="add">
          <ac:chgData name="Wilusz,Carol" userId="d694680c-20a6-4aaf-9f5d-eff87bc6dadd" providerId="ADAL" clId="{935AE25D-05EA-4A07-83E6-FF872E51316E}" dt="2025-05-13T10:14:01.732" v="4919"/>
          <ac:spMkLst>
            <pc:docMk/>
            <pc:sldMk cId="738062047" sldId="276"/>
            <ac:spMk id="4" creationId="{CEC27964-ABB2-E4BA-F245-4BF25EFA214C}"/>
          </ac:spMkLst>
        </pc:spChg>
        <pc:picChg chg="add mod">
          <ac:chgData name="Wilusz,Carol" userId="d694680c-20a6-4aaf-9f5d-eff87bc6dadd" providerId="ADAL" clId="{935AE25D-05EA-4A07-83E6-FF872E51316E}" dt="2025-05-13T10:14:16.882" v="4922"/>
          <ac:picMkLst>
            <pc:docMk/>
            <pc:sldMk cId="738062047" sldId="276"/>
            <ac:picMk id="5" creationId="{EFD9E59A-AA45-DBBA-E256-E0251A637237}"/>
          </ac:picMkLst>
        </pc:picChg>
        <pc:picChg chg="add mod">
          <ac:chgData name="Wilusz,Carol" userId="d694680c-20a6-4aaf-9f5d-eff87bc6dadd" providerId="ADAL" clId="{935AE25D-05EA-4A07-83E6-FF872E51316E}" dt="2025-05-13T10:15:44.748" v="4928" actId="1076"/>
          <ac:picMkLst>
            <pc:docMk/>
            <pc:sldMk cId="738062047" sldId="276"/>
            <ac:picMk id="6" creationId="{5805CAB3-7E4E-DD43-EBF4-00CF5FF5B257}"/>
          </ac:picMkLst>
        </pc:picChg>
        <pc:picChg chg="add mod">
          <ac:chgData name="Wilusz,Carol" userId="d694680c-20a6-4aaf-9f5d-eff87bc6dadd" providerId="ADAL" clId="{935AE25D-05EA-4A07-83E6-FF872E51316E}" dt="2025-05-13T10:15:40.804" v="4926" actId="1076"/>
          <ac:picMkLst>
            <pc:docMk/>
            <pc:sldMk cId="738062047" sldId="276"/>
            <ac:picMk id="8" creationId="{1D8A7B70-1521-961F-0B21-383D8C2536EF}"/>
          </ac:picMkLst>
        </pc:picChg>
        <pc:picChg chg="add mod">
          <ac:chgData name="Wilusz,Carol" userId="d694680c-20a6-4aaf-9f5d-eff87bc6dadd" providerId="ADAL" clId="{935AE25D-05EA-4A07-83E6-FF872E51316E}" dt="2025-05-13T10:13:30.857" v="4918" actId="1076"/>
          <ac:picMkLst>
            <pc:docMk/>
            <pc:sldMk cId="738062047" sldId="276"/>
            <ac:picMk id="1026" creationId="{EDD2C33D-D2B3-C063-951E-0CD74D8DE6DA}"/>
          </ac:picMkLst>
        </pc:picChg>
      </pc:sldChg>
      <pc:sldChg chg="addSp delSp modSp new mod setBg modAnim">
        <pc:chgData name="Wilusz,Carol" userId="d694680c-20a6-4aaf-9f5d-eff87bc6dadd" providerId="ADAL" clId="{935AE25D-05EA-4A07-83E6-FF872E51316E}" dt="2025-05-06T09:09:45.732" v="3153"/>
        <pc:sldMkLst>
          <pc:docMk/>
          <pc:sldMk cId="2090968257" sldId="277"/>
        </pc:sldMkLst>
        <pc:spChg chg="mo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2" creationId="{AF3E157B-8575-0B1B-A894-702B9DE4F60F}"/>
          </ac:spMkLst>
        </pc:spChg>
        <pc:spChg chg="del mo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3" creationId="{5AA73A77-FAF7-9258-3CBA-C4FDBDDA0CA9}"/>
          </ac:spMkLst>
        </pc:spChg>
        <pc:spChg chg="ad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9" creationId="{7517A47C-B2E5-4B79-8061-D74B1311AF6E}"/>
          </ac:spMkLst>
        </pc:spChg>
        <pc:spChg chg="ad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11" creationId="{C505E780-2083-4CB5-A42A-5E0E2908ECC3}"/>
          </ac:spMkLst>
        </pc:spChg>
        <pc:spChg chg="ad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13" creationId="{D2C0AE1C-0118-41AE-8A10-7CDCBF10E96F}"/>
          </ac:spMkLst>
        </pc:spChg>
        <pc:spChg chg="add">
          <ac:chgData name="Wilusz,Carol" userId="d694680c-20a6-4aaf-9f5d-eff87bc6dadd" providerId="ADAL" clId="{935AE25D-05EA-4A07-83E6-FF872E51316E}" dt="2025-05-06T09:08:09.790" v="3029" actId="26606"/>
          <ac:spMkLst>
            <pc:docMk/>
            <pc:sldMk cId="2090968257" sldId="277"/>
            <ac:spMk id="15" creationId="{463EEC44-1BA3-44ED-81FC-A644B04B2A44}"/>
          </ac:spMkLst>
        </pc:spChg>
        <pc:graphicFrameChg chg="add mod">
          <ac:chgData name="Wilusz,Carol" userId="d694680c-20a6-4aaf-9f5d-eff87bc6dadd" providerId="ADAL" clId="{935AE25D-05EA-4A07-83E6-FF872E51316E}" dt="2025-05-06T09:09:27.880" v="3152"/>
          <ac:graphicFrameMkLst>
            <pc:docMk/>
            <pc:sldMk cId="2090968257" sldId="277"/>
            <ac:graphicFrameMk id="5" creationId="{AF9F1AC0-A4B4-0299-557B-99E50DBC0F80}"/>
          </ac:graphicFrameMkLst>
        </pc:graphicFrameChg>
      </pc:sldChg>
      <pc:sldChg chg="addSp delSp modSp new mod">
        <pc:chgData name="Wilusz,Carol" userId="d694680c-20a6-4aaf-9f5d-eff87bc6dadd" providerId="ADAL" clId="{935AE25D-05EA-4A07-83E6-FF872E51316E}" dt="2025-05-12T13:44:45.763" v="4879" actId="478"/>
        <pc:sldMkLst>
          <pc:docMk/>
          <pc:sldMk cId="908290951" sldId="278"/>
        </pc:sldMkLst>
        <pc:spChg chg="mod">
          <ac:chgData name="Wilusz,Carol" userId="d694680c-20a6-4aaf-9f5d-eff87bc6dadd" providerId="ADAL" clId="{935AE25D-05EA-4A07-83E6-FF872E51316E}" dt="2025-05-06T08:36:14.070" v="1663" actId="20577"/>
          <ac:spMkLst>
            <pc:docMk/>
            <pc:sldMk cId="908290951" sldId="278"/>
            <ac:spMk id="2" creationId="{4C2E0593-D3B0-9DAE-91F0-4D7F79BFC4E7}"/>
          </ac:spMkLst>
        </pc:spChg>
        <pc:spChg chg="mod">
          <ac:chgData name="Wilusz,Carol" userId="d694680c-20a6-4aaf-9f5d-eff87bc6dadd" providerId="ADAL" clId="{935AE25D-05EA-4A07-83E6-FF872E51316E}" dt="2025-05-06T08:50:33.637" v="2448" actId="20577"/>
          <ac:spMkLst>
            <pc:docMk/>
            <pc:sldMk cId="908290951" sldId="278"/>
            <ac:spMk id="3" creationId="{5E93345B-EDA2-887A-687A-AF144496DE1F}"/>
          </ac:spMkLst>
        </pc:spChg>
        <pc:spChg chg="add del mod">
          <ac:chgData name="Wilusz,Carol" userId="d694680c-20a6-4aaf-9f5d-eff87bc6dadd" providerId="ADAL" clId="{935AE25D-05EA-4A07-83E6-FF872E51316E}" dt="2025-05-12T13:44:45.763" v="4879" actId="478"/>
          <ac:spMkLst>
            <pc:docMk/>
            <pc:sldMk cId="908290951" sldId="278"/>
            <ac:spMk id="4" creationId="{70832420-CD36-25B3-0782-E694DA8B9BBF}"/>
          </ac:spMkLst>
        </pc:spChg>
        <pc:spChg chg="add mod">
          <ac:chgData name="Wilusz,Carol" userId="d694680c-20a6-4aaf-9f5d-eff87bc6dadd" providerId="ADAL" clId="{935AE25D-05EA-4A07-83E6-FF872E51316E}" dt="2025-05-06T08:43:56.299" v="2354" actId="1035"/>
          <ac:spMkLst>
            <pc:docMk/>
            <pc:sldMk cId="908290951" sldId="278"/>
            <ac:spMk id="5" creationId="{2B4B01FC-5248-BAC8-EB38-EB0A8046643B}"/>
          </ac:spMkLst>
        </pc:spChg>
        <pc:picChg chg="add mod">
          <ac:chgData name="Wilusz,Carol" userId="d694680c-20a6-4aaf-9f5d-eff87bc6dadd" providerId="ADAL" clId="{935AE25D-05EA-4A07-83E6-FF872E51316E}" dt="2025-05-06T09:02:33.704" v="2551" actId="14100"/>
          <ac:picMkLst>
            <pc:docMk/>
            <pc:sldMk cId="908290951" sldId="278"/>
            <ac:picMk id="6" creationId="{82A77D78-5D9D-FA79-C961-D604734A7FB5}"/>
          </ac:picMkLst>
        </pc:picChg>
      </pc:sldChg>
      <pc:sldChg chg="addSp delSp modSp new mod ord modAnim">
        <pc:chgData name="Wilusz,Carol" userId="d694680c-20a6-4aaf-9f5d-eff87bc6dadd" providerId="ADAL" clId="{935AE25D-05EA-4A07-83E6-FF872E51316E}" dt="2025-05-12T13:35:59.766" v="4669"/>
        <pc:sldMkLst>
          <pc:docMk/>
          <pc:sldMk cId="1728033400" sldId="279"/>
        </pc:sldMkLst>
        <pc:spChg chg="del">
          <ac:chgData name="Wilusz,Carol" userId="d694680c-20a6-4aaf-9f5d-eff87bc6dadd" providerId="ADAL" clId="{935AE25D-05EA-4A07-83E6-FF872E51316E}" dt="2025-05-06T08:55:52.640" v="2520" actId="478"/>
          <ac:spMkLst>
            <pc:docMk/>
            <pc:sldMk cId="1728033400" sldId="279"/>
            <ac:spMk id="2" creationId="{6D96CDC1-798E-2B97-038C-162409D7D02F}"/>
          </ac:spMkLst>
        </pc:spChg>
        <pc:spChg chg="del">
          <ac:chgData name="Wilusz,Carol" userId="d694680c-20a6-4aaf-9f5d-eff87bc6dadd" providerId="ADAL" clId="{935AE25D-05EA-4A07-83E6-FF872E51316E}" dt="2025-05-06T08:55:50.702" v="2519" actId="478"/>
          <ac:spMkLst>
            <pc:docMk/>
            <pc:sldMk cId="1728033400" sldId="279"/>
            <ac:spMk id="3" creationId="{E393451D-0C68-823D-3A66-3E621AC04854}"/>
          </ac:spMkLst>
        </pc:spChg>
        <pc:picChg chg="add mod">
          <ac:chgData name="Wilusz,Carol" userId="d694680c-20a6-4aaf-9f5d-eff87bc6dadd" providerId="ADAL" clId="{935AE25D-05EA-4A07-83E6-FF872E51316E}" dt="2025-05-06T08:55:46.572" v="2518" actId="14100"/>
          <ac:picMkLst>
            <pc:docMk/>
            <pc:sldMk cId="1728033400" sldId="279"/>
            <ac:picMk id="5" creationId="{BD2FA741-84AD-D240-2330-EBC335D8875A}"/>
          </ac:picMkLst>
        </pc:picChg>
        <pc:picChg chg="add del mod">
          <ac:chgData name="Wilusz,Carol" userId="d694680c-20a6-4aaf-9f5d-eff87bc6dadd" providerId="ADAL" clId="{935AE25D-05EA-4A07-83E6-FF872E51316E}" dt="2025-05-06T08:58:20.772" v="2526" actId="478"/>
          <ac:picMkLst>
            <pc:docMk/>
            <pc:sldMk cId="1728033400" sldId="279"/>
            <ac:picMk id="7" creationId="{5D67FF80-88F8-4CE2-FF0F-573E94FDB72C}"/>
          </ac:picMkLst>
        </pc:picChg>
        <pc:picChg chg="add mod">
          <ac:chgData name="Wilusz,Carol" userId="d694680c-20a6-4aaf-9f5d-eff87bc6dadd" providerId="ADAL" clId="{935AE25D-05EA-4A07-83E6-FF872E51316E}" dt="2025-05-06T08:59:53.901" v="2539" actId="1076"/>
          <ac:picMkLst>
            <pc:docMk/>
            <pc:sldMk cId="1728033400" sldId="279"/>
            <ac:picMk id="9" creationId="{34B89D51-C568-1E71-0D93-49086DC01A7D}"/>
          </ac:picMkLst>
        </pc:picChg>
        <pc:picChg chg="add mod">
          <ac:chgData name="Wilusz,Carol" userId="d694680c-20a6-4aaf-9f5d-eff87bc6dadd" providerId="ADAL" clId="{935AE25D-05EA-4A07-83E6-FF872E51316E}" dt="2025-05-06T08:59:41.887" v="2538" actId="1076"/>
          <ac:picMkLst>
            <pc:docMk/>
            <pc:sldMk cId="1728033400" sldId="279"/>
            <ac:picMk id="11" creationId="{FF086A6C-47D9-4800-A73B-AD86D612164D}"/>
          </ac:picMkLst>
        </pc:picChg>
        <pc:picChg chg="add mod">
          <ac:chgData name="Wilusz,Carol" userId="d694680c-20a6-4aaf-9f5d-eff87bc6dadd" providerId="ADAL" clId="{935AE25D-05EA-4A07-83E6-FF872E51316E}" dt="2025-05-06T09:33:53" v="3689" actId="1076"/>
          <ac:picMkLst>
            <pc:docMk/>
            <pc:sldMk cId="1728033400" sldId="279"/>
            <ac:picMk id="4098" creationId="{3E396112-2AC5-996E-A865-B0D09E45F72E}"/>
          </ac:picMkLst>
        </pc:picChg>
      </pc:sldChg>
      <pc:sldChg chg="addSp delSp modSp new mod">
        <pc:chgData name="Wilusz,Carol" userId="d694680c-20a6-4aaf-9f5d-eff87bc6dadd" providerId="ADAL" clId="{935AE25D-05EA-4A07-83E6-FF872E51316E}" dt="2025-05-12T13:35:10.632" v="4667" actId="1076"/>
        <pc:sldMkLst>
          <pc:docMk/>
          <pc:sldMk cId="626154368" sldId="280"/>
        </pc:sldMkLst>
        <pc:spChg chg="mod">
          <ac:chgData name="Wilusz,Carol" userId="d694680c-20a6-4aaf-9f5d-eff87bc6dadd" providerId="ADAL" clId="{935AE25D-05EA-4A07-83E6-FF872E51316E}" dt="2025-05-12T12:48:29.447" v="4230" actId="20577"/>
          <ac:spMkLst>
            <pc:docMk/>
            <pc:sldMk cId="626154368" sldId="280"/>
            <ac:spMk id="2" creationId="{5B28FE71-9BD5-04B4-27AB-254F15A8FD9F}"/>
          </ac:spMkLst>
        </pc:spChg>
        <pc:spChg chg="mod">
          <ac:chgData name="Wilusz,Carol" userId="d694680c-20a6-4aaf-9f5d-eff87bc6dadd" providerId="ADAL" clId="{935AE25D-05EA-4A07-83E6-FF872E51316E}" dt="2025-05-12T13:32:57.955" v="4596" actId="1076"/>
          <ac:spMkLst>
            <pc:docMk/>
            <pc:sldMk cId="626154368" sldId="280"/>
            <ac:spMk id="3" creationId="{2B267C2E-B5E1-1089-8FC6-745B5671FF4F}"/>
          </ac:spMkLst>
        </pc:spChg>
        <pc:spChg chg="add del">
          <ac:chgData name="Wilusz,Carol" userId="d694680c-20a6-4aaf-9f5d-eff87bc6dadd" providerId="ADAL" clId="{935AE25D-05EA-4A07-83E6-FF872E51316E}" dt="2025-05-12T13:10:27.065" v="4532" actId="478"/>
          <ac:spMkLst>
            <pc:docMk/>
            <pc:sldMk cId="626154368" sldId="280"/>
            <ac:spMk id="4" creationId="{BE338DB2-27B2-65BB-3A4C-3461533FD396}"/>
          </ac:spMkLst>
        </pc:spChg>
        <pc:spChg chg="add mod">
          <ac:chgData name="Wilusz,Carol" userId="d694680c-20a6-4aaf-9f5d-eff87bc6dadd" providerId="ADAL" clId="{935AE25D-05EA-4A07-83E6-FF872E51316E}" dt="2025-05-12T13:34:16.300" v="4654" actId="1076"/>
          <ac:spMkLst>
            <pc:docMk/>
            <pc:sldMk cId="626154368" sldId="280"/>
            <ac:spMk id="8" creationId="{F866B023-8578-1782-180E-5F142EBE3C27}"/>
          </ac:spMkLst>
        </pc:spChg>
        <pc:spChg chg="add mod">
          <ac:chgData name="Wilusz,Carol" userId="d694680c-20a6-4aaf-9f5d-eff87bc6dadd" providerId="ADAL" clId="{935AE25D-05EA-4A07-83E6-FF872E51316E}" dt="2025-05-12T13:23:23.224" v="4548"/>
          <ac:spMkLst>
            <pc:docMk/>
            <pc:sldMk cId="626154368" sldId="280"/>
            <ac:spMk id="9" creationId="{2341371A-0104-F03E-6159-CFA1863C52FD}"/>
          </ac:spMkLst>
        </pc:spChg>
        <pc:spChg chg="add mod">
          <ac:chgData name="Wilusz,Carol" userId="d694680c-20a6-4aaf-9f5d-eff87bc6dadd" providerId="ADAL" clId="{935AE25D-05EA-4A07-83E6-FF872E51316E}" dt="2025-05-12T13:34:38.728" v="4658" actId="14100"/>
          <ac:spMkLst>
            <pc:docMk/>
            <pc:sldMk cId="626154368" sldId="280"/>
            <ac:spMk id="17" creationId="{DDC1B088-F13A-849B-5C0F-A16FE02BB379}"/>
          </ac:spMkLst>
        </pc:spChg>
        <pc:picChg chg="add mod">
          <ac:chgData name="Wilusz,Carol" userId="d694680c-20a6-4aaf-9f5d-eff87bc6dadd" providerId="ADAL" clId="{935AE25D-05EA-4A07-83E6-FF872E51316E}" dt="2025-05-12T13:10:25.720" v="4531" actId="1076"/>
          <ac:picMkLst>
            <pc:docMk/>
            <pc:sldMk cId="626154368" sldId="280"/>
            <ac:picMk id="5" creationId="{D8BD97B4-19D1-504E-153C-991FA68C0F10}"/>
          </ac:picMkLst>
        </pc:picChg>
        <pc:picChg chg="add mod">
          <ac:chgData name="Wilusz,Carol" userId="d694680c-20a6-4aaf-9f5d-eff87bc6dadd" providerId="ADAL" clId="{935AE25D-05EA-4A07-83E6-FF872E51316E}" dt="2025-05-12T13:33:03.208" v="4598" actId="1076"/>
          <ac:picMkLst>
            <pc:docMk/>
            <pc:sldMk cId="626154368" sldId="280"/>
            <ac:picMk id="6" creationId="{74775400-851B-09C0-50D6-8411E5C99090}"/>
          </ac:picMkLst>
        </pc:picChg>
        <pc:picChg chg="add del mod">
          <ac:chgData name="Wilusz,Carol" userId="d694680c-20a6-4aaf-9f5d-eff87bc6dadd" providerId="ADAL" clId="{935AE25D-05EA-4A07-83E6-FF872E51316E}" dt="2025-05-12T13:25:10.131" v="4554" actId="478"/>
          <ac:picMkLst>
            <pc:docMk/>
            <pc:sldMk cId="626154368" sldId="280"/>
            <ac:picMk id="10" creationId="{7EB020D4-F4A5-CE30-6587-34CD25CD0418}"/>
          </ac:picMkLst>
        </pc:picChg>
        <pc:picChg chg="add mod">
          <ac:chgData name="Wilusz,Carol" userId="d694680c-20a6-4aaf-9f5d-eff87bc6dadd" providerId="ADAL" clId="{935AE25D-05EA-4A07-83E6-FF872E51316E}" dt="2025-05-12T13:35:10.632" v="4667" actId="1076"/>
          <ac:picMkLst>
            <pc:docMk/>
            <pc:sldMk cId="626154368" sldId="280"/>
            <ac:picMk id="11" creationId="{6B04A613-2EFC-E0B6-2212-4F0DD6493D49}"/>
          </ac:picMkLst>
        </pc:picChg>
        <pc:picChg chg="add del mod">
          <ac:chgData name="Wilusz,Carol" userId="d694680c-20a6-4aaf-9f5d-eff87bc6dadd" providerId="ADAL" clId="{935AE25D-05EA-4A07-83E6-FF872E51316E}" dt="2025-05-12T13:27:28.789" v="4558" actId="478"/>
          <ac:picMkLst>
            <pc:docMk/>
            <pc:sldMk cId="626154368" sldId="280"/>
            <ac:picMk id="12" creationId="{091E64DA-050A-106A-DABD-99D62D8DFB9D}"/>
          </ac:picMkLst>
        </pc:picChg>
        <pc:picChg chg="add mod">
          <ac:chgData name="Wilusz,Carol" userId="d694680c-20a6-4aaf-9f5d-eff87bc6dadd" providerId="ADAL" clId="{935AE25D-05EA-4A07-83E6-FF872E51316E}" dt="2025-05-12T13:34:55.686" v="4662" actId="14100"/>
          <ac:picMkLst>
            <pc:docMk/>
            <pc:sldMk cId="626154368" sldId="280"/>
            <ac:picMk id="14" creationId="{2BD0BDB2-825E-2AEE-C06D-45A2A13A2DCC}"/>
          </ac:picMkLst>
        </pc:picChg>
        <pc:picChg chg="add mod">
          <ac:chgData name="Wilusz,Carol" userId="d694680c-20a6-4aaf-9f5d-eff87bc6dadd" providerId="ADAL" clId="{935AE25D-05EA-4A07-83E6-FF872E51316E}" dt="2025-05-12T13:34:59.001" v="4663" actId="1076"/>
          <ac:picMkLst>
            <pc:docMk/>
            <pc:sldMk cId="626154368" sldId="280"/>
            <ac:picMk id="15" creationId="{7F6DDDEE-B6FB-62AC-B5CE-F3180D9B2A99}"/>
          </ac:picMkLst>
        </pc:picChg>
        <pc:picChg chg="add mod">
          <ac:chgData name="Wilusz,Carol" userId="d694680c-20a6-4aaf-9f5d-eff87bc6dadd" providerId="ADAL" clId="{935AE25D-05EA-4A07-83E6-FF872E51316E}" dt="2025-05-12T13:35:08.162" v="4666" actId="1076"/>
          <ac:picMkLst>
            <pc:docMk/>
            <pc:sldMk cId="626154368" sldId="280"/>
            <ac:picMk id="19" creationId="{9414D51E-D71B-6AB4-6746-9664C1D500B9}"/>
          </ac:picMkLst>
        </pc:picChg>
        <pc:picChg chg="add del mod">
          <ac:chgData name="Wilusz,Carol" userId="d694680c-20a6-4aaf-9f5d-eff87bc6dadd" providerId="ADAL" clId="{935AE25D-05EA-4A07-83E6-FF872E51316E}" dt="2025-05-12T13:33:00.283" v="4597" actId="1076"/>
          <ac:picMkLst>
            <pc:docMk/>
            <pc:sldMk cId="626154368" sldId="280"/>
            <ac:picMk id="2050" creationId="{2F31762A-CD4F-B466-8717-AD6D51FFDB1A}"/>
          </ac:picMkLst>
        </pc:picChg>
      </pc:sldChg>
      <pc:sldChg chg="addSp delSp modSp new mod">
        <pc:chgData name="Wilusz,Carol" userId="d694680c-20a6-4aaf-9f5d-eff87bc6dadd" providerId="ADAL" clId="{935AE25D-05EA-4A07-83E6-FF872E51316E}" dt="2025-05-12T12:58:46.152" v="4498" actId="14100"/>
        <pc:sldMkLst>
          <pc:docMk/>
          <pc:sldMk cId="3340385223" sldId="281"/>
        </pc:sldMkLst>
        <pc:spChg chg="mod">
          <ac:chgData name="Wilusz,Carol" userId="d694680c-20a6-4aaf-9f5d-eff87bc6dadd" providerId="ADAL" clId="{935AE25D-05EA-4A07-83E6-FF872E51316E}" dt="2025-05-12T12:57:41.373" v="4482" actId="1076"/>
          <ac:spMkLst>
            <pc:docMk/>
            <pc:sldMk cId="3340385223" sldId="281"/>
            <ac:spMk id="2" creationId="{7B04A91D-7441-8C7F-0EF3-0CF2D2CAB64A}"/>
          </ac:spMkLst>
        </pc:spChg>
        <pc:spChg chg="del mod">
          <ac:chgData name="Wilusz,Carol" userId="d694680c-20a6-4aaf-9f5d-eff87bc6dadd" providerId="ADAL" clId="{935AE25D-05EA-4A07-83E6-FF872E51316E}" dt="2025-05-12T12:57:35.089" v="4470" actId="478"/>
          <ac:spMkLst>
            <pc:docMk/>
            <pc:sldMk cId="3340385223" sldId="281"/>
            <ac:spMk id="3" creationId="{DB2CA342-3717-0419-3CD6-CA5C75C248C3}"/>
          </ac:spMkLst>
        </pc:spChg>
        <pc:spChg chg="add mod">
          <ac:chgData name="Wilusz,Carol" userId="d694680c-20a6-4aaf-9f5d-eff87bc6dadd" providerId="ADAL" clId="{935AE25D-05EA-4A07-83E6-FF872E51316E}" dt="2025-05-12T12:58:46.152" v="4498" actId="14100"/>
          <ac:spMkLst>
            <pc:docMk/>
            <pc:sldMk cId="3340385223" sldId="281"/>
            <ac:spMk id="7" creationId="{6072169C-0B6A-F30C-679F-7E300ECFF8A3}"/>
          </ac:spMkLst>
        </pc:spChg>
        <pc:picChg chg="add mod">
          <ac:chgData name="Wilusz,Carol" userId="d694680c-20a6-4aaf-9f5d-eff87bc6dadd" providerId="ADAL" clId="{935AE25D-05EA-4A07-83E6-FF872E51316E}" dt="2025-05-12T12:57:46.575" v="4483" actId="1076"/>
          <ac:picMkLst>
            <pc:docMk/>
            <pc:sldMk cId="3340385223" sldId="281"/>
            <ac:picMk id="5" creationId="{14890AC3-1A94-91B6-86CD-AEA1686F68B4}"/>
          </ac:picMkLst>
        </pc:picChg>
      </pc:sldChg>
      <pc:sldChg chg="addSp delSp modSp new mod">
        <pc:chgData name="Wilusz,Carol" userId="d694680c-20a6-4aaf-9f5d-eff87bc6dadd" providerId="ADAL" clId="{935AE25D-05EA-4A07-83E6-FF872E51316E}" dt="2025-05-13T10:18:44.347" v="5056" actId="1076"/>
        <pc:sldMkLst>
          <pc:docMk/>
          <pc:sldMk cId="491028890" sldId="282"/>
        </pc:sldMkLst>
        <pc:spChg chg="mod">
          <ac:chgData name="Wilusz,Carol" userId="d694680c-20a6-4aaf-9f5d-eff87bc6dadd" providerId="ADAL" clId="{935AE25D-05EA-4A07-83E6-FF872E51316E}" dt="2025-05-13T10:17:46.410" v="4998" actId="1076"/>
          <ac:spMkLst>
            <pc:docMk/>
            <pc:sldMk cId="491028890" sldId="282"/>
            <ac:spMk id="2" creationId="{5B886091-93C1-5699-BA22-8AD62E5AAFF2}"/>
          </ac:spMkLst>
        </pc:spChg>
        <pc:spChg chg="del mod">
          <ac:chgData name="Wilusz,Carol" userId="d694680c-20a6-4aaf-9f5d-eff87bc6dadd" providerId="ADAL" clId="{935AE25D-05EA-4A07-83E6-FF872E51316E}" dt="2025-05-13T10:17:54.745" v="5002" actId="478"/>
          <ac:spMkLst>
            <pc:docMk/>
            <pc:sldMk cId="491028890" sldId="282"/>
            <ac:spMk id="3" creationId="{89134295-2BB0-F5D5-E502-2E81D36CFCE8}"/>
          </ac:spMkLst>
        </pc:spChg>
        <pc:spChg chg="add del mod">
          <ac:chgData name="Wilusz,Carol" userId="d694680c-20a6-4aaf-9f5d-eff87bc6dadd" providerId="ADAL" clId="{935AE25D-05EA-4A07-83E6-FF872E51316E}" dt="2025-05-13T10:17:56.551" v="5003" actId="478"/>
          <ac:spMkLst>
            <pc:docMk/>
            <pc:sldMk cId="491028890" sldId="282"/>
            <ac:spMk id="5" creationId="{965666C5-D826-57A6-4731-5D3E3E1D313A}"/>
          </ac:spMkLst>
        </pc:spChg>
        <pc:spChg chg="add mod">
          <ac:chgData name="Wilusz,Carol" userId="d694680c-20a6-4aaf-9f5d-eff87bc6dadd" providerId="ADAL" clId="{935AE25D-05EA-4A07-83E6-FF872E51316E}" dt="2025-05-13T10:18:44.347" v="5056" actId="1076"/>
          <ac:spMkLst>
            <pc:docMk/>
            <pc:sldMk cId="491028890" sldId="282"/>
            <ac:spMk id="6" creationId="{FC5B3753-10E1-E288-E89B-4A81EEFBE1D6}"/>
          </ac:spMkLst>
        </pc:spChg>
        <pc:picChg chg="add mod">
          <ac:chgData name="Wilusz,Carol" userId="d694680c-20a6-4aaf-9f5d-eff87bc6dadd" providerId="ADAL" clId="{935AE25D-05EA-4A07-83E6-FF872E51316E}" dt="2025-05-13T10:17:46.410" v="4998" actId="1076"/>
          <ac:picMkLst>
            <pc:docMk/>
            <pc:sldMk cId="491028890" sldId="282"/>
            <ac:picMk id="2050" creationId="{36870B5D-8423-CC7B-5127-F2573784FBCD}"/>
          </ac:picMkLst>
        </pc:picChg>
      </pc:sldChg>
      <pc:sldChg chg="addSp delSp modSp new mod">
        <pc:chgData name="Wilusz,Carol" userId="d694680c-20a6-4aaf-9f5d-eff87bc6dadd" providerId="ADAL" clId="{935AE25D-05EA-4A07-83E6-FF872E51316E}" dt="2025-05-13T10:23:54.685" v="5063" actId="1076"/>
        <pc:sldMkLst>
          <pc:docMk/>
          <pc:sldMk cId="1587479196" sldId="283"/>
        </pc:sldMkLst>
        <pc:spChg chg="del">
          <ac:chgData name="Wilusz,Carol" userId="d694680c-20a6-4aaf-9f5d-eff87bc6dadd" providerId="ADAL" clId="{935AE25D-05EA-4A07-83E6-FF872E51316E}" dt="2025-05-13T10:23:50.920" v="5062" actId="478"/>
          <ac:spMkLst>
            <pc:docMk/>
            <pc:sldMk cId="1587479196" sldId="283"/>
            <ac:spMk id="2" creationId="{739F35C9-DF60-23F0-0D27-6B37C5A7E34C}"/>
          </ac:spMkLst>
        </pc:spChg>
        <pc:spChg chg="del">
          <ac:chgData name="Wilusz,Carol" userId="d694680c-20a6-4aaf-9f5d-eff87bc6dadd" providerId="ADAL" clId="{935AE25D-05EA-4A07-83E6-FF872E51316E}" dt="2025-05-13T10:23:49.299" v="5061" actId="478"/>
          <ac:spMkLst>
            <pc:docMk/>
            <pc:sldMk cId="1587479196" sldId="283"/>
            <ac:spMk id="3" creationId="{D36A53BA-515D-B116-D004-72459094A64E}"/>
          </ac:spMkLst>
        </pc:spChg>
        <pc:picChg chg="add mod">
          <ac:chgData name="Wilusz,Carol" userId="d694680c-20a6-4aaf-9f5d-eff87bc6dadd" providerId="ADAL" clId="{935AE25D-05EA-4A07-83E6-FF872E51316E}" dt="2025-05-13T10:23:54.685" v="5063" actId="1076"/>
          <ac:picMkLst>
            <pc:docMk/>
            <pc:sldMk cId="1587479196" sldId="283"/>
            <ac:picMk id="5" creationId="{9691FEEB-D194-1303-EDB5-D055DEF42C52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2CDDFB-FABA-460F-B5F8-F04DEB23A995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8BB30A7-8500-4BC3-89E0-DFC7EA7213C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Describes data format, organization, access, sharing </a:t>
          </a:r>
          <a:r>
            <a:rPr lang="en-US" dirty="0" err="1"/>
            <a:t>etc</a:t>
          </a:r>
          <a:endParaRPr lang="en-US" dirty="0"/>
        </a:p>
      </dgm:t>
    </dgm:pt>
    <dgm:pt modelId="{EF74DF96-AABE-41E7-8A3D-2A72CEF9202E}" type="parTrans" cxnId="{EF4B1B45-C8C3-4C2C-B51B-F613BADECC2F}">
      <dgm:prSet/>
      <dgm:spPr/>
      <dgm:t>
        <a:bodyPr/>
        <a:lstStyle/>
        <a:p>
          <a:endParaRPr lang="en-US"/>
        </a:p>
      </dgm:t>
    </dgm:pt>
    <dgm:pt modelId="{0DCF2110-DC63-491D-9A78-1862633E5E89}" type="sibTrans" cxnId="{EF4B1B45-C8C3-4C2C-B51B-F613BADECC2F}">
      <dgm:prSet/>
      <dgm:spPr/>
      <dgm:t>
        <a:bodyPr/>
        <a:lstStyle/>
        <a:p>
          <a:endParaRPr lang="en-US"/>
        </a:p>
      </dgm:t>
    </dgm:pt>
    <dgm:pt modelId="{EA68AB39-3F80-4635-ADB9-79214352988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5C84B25D-E59C-427C-A3CE-FEEFD5BE0DCB}" type="parTrans" cxnId="{892BC516-2598-4B00-AD12-EFABE4402F52}">
      <dgm:prSet/>
      <dgm:spPr/>
      <dgm:t>
        <a:bodyPr/>
        <a:lstStyle/>
        <a:p>
          <a:endParaRPr lang="en-US"/>
        </a:p>
      </dgm:t>
    </dgm:pt>
    <dgm:pt modelId="{6062FFF0-E19C-40D2-82BC-1494201C032F}" type="sibTrans" cxnId="{892BC516-2598-4B00-AD12-EFABE4402F52}">
      <dgm:prSet/>
      <dgm:spPr/>
      <dgm:t>
        <a:bodyPr/>
        <a:lstStyle/>
        <a:p>
          <a:endParaRPr lang="en-US"/>
        </a:p>
      </dgm:t>
    </dgm:pt>
    <dgm:pt modelId="{0DC031DF-79C7-42D4-9496-73AE4258389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Ensures you have the necessary equipment and resources at hand</a:t>
          </a:r>
        </a:p>
      </dgm:t>
    </dgm:pt>
    <dgm:pt modelId="{A57D23C4-8448-410C-8138-F0ACA098F109}" type="parTrans" cxnId="{D40D0247-7613-4F80-AE39-0D5ADE21CEF2}">
      <dgm:prSet/>
      <dgm:spPr/>
      <dgm:t>
        <a:bodyPr/>
        <a:lstStyle/>
        <a:p>
          <a:endParaRPr lang="en-US"/>
        </a:p>
      </dgm:t>
    </dgm:pt>
    <dgm:pt modelId="{BE4BAF80-786A-4E38-92DA-7DA1DCBDAA97}" type="sibTrans" cxnId="{D40D0247-7613-4F80-AE39-0D5ADE21CEF2}">
      <dgm:prSet/>
      <dgm:spPr/>
      <dgm:t>
        <a:bodyPr/>
        <a:lstStyle/>
        <a:p>
          <a:endParaRPr lang="en-US"/>
        </a:p>
      </dgm:t>
    </dgm:pt>
    <dgm:pt modelId="{2B09C94A-AC0E-4029-84F2-D70B8B6B80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Facilitates consistency within your project and lab</a:t>
          </a:r>
        </a:p>
      </dgm:t>
    </dgm:pt>
    <dgm:pt modelId="{25689D14-5AA1-4BF7-8167-11AEED8AC893}" type="parTrans" cxnId="{6D67C6B9-94FB-4035-951D-FCD5C25EC3C9}">
      <dgm:prSet/>
      <dgm:spPr/>
      <dgm:t>
        <a:bodyPr/>
        <a:lstStyle/>
        <a:p>
          <a:endParaRPr lang="en-US"/>
        </a:p>
      </dgm:t>
    </dgm:pt>
    <dgm:pt modelId="{BF827F0A-6006-4B72-8FC0-BC8C31A28E74}" type="sibTrans" cxnId="{6D67C6B9-94FB-4035-951D-FCD5C25EC3C9}">
      <dgm:prSet/>
      <dgm:spPr/>
      <dgm:t>
        <a:bodyPr/>
        <a:lstStyle/>
        <a:p>
          <a:endParaRPr lang="en-US"/>
        </a:p>
      </dgm:t>
    </dgm:pt>
    <dgm:pt modelId="{A24DF92F-BB55-4DE9-83DA-C3A2C54F7F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Makes data management and sharing more efficient and effective</a:t>
          </a:r>
        </a:p>
      </dgm:t>
    </dgm:pt>
    <dgm:pt modelId="{59B41F7A-7ED9-4F39-9D32-A0B542BF6425}" type="parTrans" cxnId="{6314474C-4A7B-4F16-AED9-422A4E4F8119}">
      <dgm:prSet/>
      <dgm:spPr/>
      <dgm:t>
        <a:bodyPr/>
        <a:lstStyle/>
        <a:p>
          <a:endParaRPr lang="en-US"/>
        </a:p>
      </dgm:t>
    </dgm:pt>
    <dgm:pt modelId="{2DE5B909-2243-4AC9-87FE-3BC2BF6637E8}" type="sibTrans" cxnId="{6314474C-4A7B-4F16-AED9-422A4E4F8119}">
      <dgm:prSet/>
      <dgm:spPr/>
      <dgm:t>
        <a:bodyPr/>
        <a:lstStyle/>
        <a:p>
          <a:endParaRPr lang="en-US"/>
        </a:p>
      </dgm:t>
    </dgm:pt>
    <dgm:pt modelId="{4DFB170A-E50D-4421-AA91-F4C1426B3DA2}" type="pres">
      <dgm:prSet presAssocID="{AE2CDDFB-FABA-460F-B5F8-F04DEB23A995}" presName="root" presStyleCnt="0">
        <dgm:presLayoutVars>
          <dgm:dir/>
          <dgm:resizeHandles val="exact"/>
        </dgm:presLayoutVars>
      </dgm:prSet>
      <dgm:spPr/>
    </dgm:pt>
    <dgm:pt modelId="{A0F1B051-66DF-4706-AC9C-53C33F1943B0}" type="pres">
      <dgm:prSet presAssocID="{28BB30A7-8500-4BC3-89E0-DFC7EA7213C9}" presName="compNode" presStyleCnt="0"/>
      <dgm:spPr/>
    </dgm:pt>
    <dgm:pt modelId="{15915828-5BD7-48A9-BFBA-3E6BF997BDEC}" type="pres">
      <dgm:prSet presAssocID="{28BB30A7-8500-4BC3-89E0-DFC7EA7213C9}" presName="bgRect" presStyleLbl="bgShp" presStyleIdx="0" presStyleCnt="4"/>
      <dgm:spPr/>
    </dgm:pt>
    <dgm:pt modelId="{575CE0AD-D25E-4542-A37C-B50C90DDCC60}" type="pres">
      <dgm:prSet presAssocID="{28BB30A7-8500-4BC3-89E0-DFC7EA7213C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802C2CA6-0BCA-4E3C-BEF9-356CE8CC51EB}" type="pres">
      <dgm:prSet presAssocID="{28BB30A7-8500-4BC3-89E0-DFC7EA7213C9}" presName="spaceRect" presStyleCnt="0"/>
      <dgm:spPr/>
    </dgm:pt>
    <dgm:pt modelId="{B6D4D14B-58DC-49F8-BA39-9C421D7B2CFE}" type="pres">
      <dgm:prSet presAssocID="{28BB30A7-8500-4BC3-89E0-DFC7EA7213C9}" presName="parTx" presStyleLbl="revTx" presStyleIdx="0" presStyleCnt="5" custScaleX="164252" custLinFactNeighborX="33025">
        <dgm:presLayoutVars>
          <dgm:chMax val="0"/>
          <dgm:chPref val="0"/>
        </dgm:presLayoutVars>
      </dgm:prSet>
      <dgm:spPr/>
    </dgm:pt>
    <dgm:pt modelId="{2F264650-B745-46DA-B730-84BEC27A65B3}" type="pres">
      <dgm:prSet presAssocID="{28BB30A7-8500-4BC3-89E0-DFC7EA7213C9}" presName="desTx" presStyleLbl="revTx" presStyleIdx="1" presStyleCnt="5">
        <dgm:presLayoutVars/>
      </dgm:prSet>
      <dgm:spPr/>
    </dgm:pt>
    <dgm:pt modelId="{470B91CE-7082-49D4-914C-911C603B1861}" type="pres">
      <dgm:prSet presAssocID="{0DCF2110-DC63-491D-9A78-1862633E5E89}" presName="sibTrans" presStyleCnt="0"/>
      <dgm:spPr/>
    </dgm:pt>
    <dgm:pt modelId="{DB8C529F-82A1-4EBE-9BEE-78120C35B6D0}" type="pres">
      <dgm:prSet presAssocID="{0DC031DF-79C7-42D4-9496-73AE4258389E}" presName="compNode" presStyleCnt="0"/>
      <dgm:spPr/>
    </dgm:pt>
    <dgm:pt modelId="{52A36707-126E-4B9F-91B1-3B31D4772EB2}" type="pres">
      <dgm:prSet presAssocID="{0DC031DF-79C7-42D4-9496-73AE4258389E}" presName="bgRect" presStyleLbl="bgShp" presStyleIdx="1" presStyleCnt="4"/>
      <dgm:spPr/>
    </dgm:pt>
    <dgm:pt modelId="{44A508CC-8137-4AB0-8A2E-EF30FA1ED6AA}" type="pres">
      <dgm:prSet presAssocID="{0DC031DF-79C7-42D4-9496-73AE4258389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B8FB5C2-80DA-42AF-9AB2-A791CDF28555}" type="pres">
      <dgm:prSet presAssocID="{0DC031DF-79C7-42D4-9496-73AE4258389E}" presName="spaceRect" presStyleCnt="0"/>
      <dgm:spPr/>
    </dgm:pt>
    <dgm:pt modelId="{ED6348CC-976B-45F5-AF92-19D62D9181A0}" type="pres">
      <dgm:prSet presAssocID="{0DC031DF-79C7-42D4-9496-73AE4258389E}" presName="parTx" presStyleLbl="revTx" presStyleIdx="2" presStyleCnt="5">
        <dgm:presLayoutVars>
          <dgm:chMax val="0"/>
          <dgm:chPref val="0"/>
        </dgm:presLayoutVars>
      </dgm:prSet>
      <dgm:spPr/>
    </dgm:pt>
    <dgm:pt modelId="{35DBA2B1-FD80-479D-965D-6FB9E88236B5}" type="pres">
      <dgm:prSet presAssocID="{BE4BAF80-786A-4E38-92DA-7DA1DCBDAA97}" presName="sibTrans" presStyleCnt="0"/>
      <dgm:spPr/>
    </dgm:pt>
    <dgm:pt modelId="{9517D93D-5D65-4938-B1C6-EDABCDF2BF2C}" type="pres">
      <dgm:prSet presAssocID="{2B09C94A-AC0E-4029-84F2-D70B8B6B8009}" presName="compNode" presStyleCnt="0"/>
      <dgm:spPr/>
    </dgm:pt>
    <dgm:pt modelId="{F649937D-BCC4-4A52-AF49-A37592B38E82}" type="pres">
      <dgm:prSet presAssocID="{2B09C94A-AC0E-4029-84F2-D70B8B6B8009}" presName="bgRect" presStyleLbl="bgShp" presStyleIdx="2" presStyleCnt="4"/>
      <dgm:spPr/>
    </dgm:pt>
    <dgm:pt modelId="{1889CF9C-CA73-4D8E-84E0-A2AEC75265C4}" type="pres">
      <dgm:prSet presAssocID="{2B09C94A-AC0E-4029-84F2-D70B8B6B80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3A936D55-E3DD-4AFE-B2DD-F3B395D89874}" type="pres">
      <dgm:prSet presAssocID="{2B09C94A-AC0E-4029-84F2-D70B8B6B8009}" presName="spaceRect" presStyleCnt="0"/>
      <dgm:spPr/>
    </dgm:pt>
    <dgm:pt modelId="{F6F39D49-CDC6-416E-A861-6465B47ED0C3}" type="pres">
      <dgm:prSet presAssocID="{2B09C94A-AC0E-4029-84F2-D70B8B6B8009}" presName="parTx" presStyleLbl="revTx" presStyleIdx="3" presStyleCnt="5">
        <dgm:presLayoutVars>
          <dgm:chMax val="0"/>
          <dgm:chPref val="0"/>
        </dgm:presLayoutVars>
      </dgm:prSet>
      <dgm:spPr/>
    </dgm:pt>
    <dgm:pt modelId="{7CB505F9-61BD-4520-BAB6-9AFDDF9895C4}" type="pres">
      <dgm:prSet presAssocID="{BF827F0A-6006-4B72-8FC0-BC8C31A28E74}" presName="sibTrans" presStyleCnt="0"/>
      <dgm:spPr/>
    </dgm:pt>
    <dgm:pt modelId="{CBE7A902-89DC-474F-9718-A0F7BA1936D5}" type="pres">
      <dgm:prSet presAssocID="{A24DF92F-BB55-4DE9-83DA-C3A2C54F7F76}" presName="compNode" presStyleCnt="0"/>
      <dgm:spPr/>
    </dgm:pt>
    <dgm:pt modelId="{932B6266-5C05-48FA-B5DE-A404F1DE5540}" type="pres">
      <dgm:prSet presAssocID="{A24DF92F-BB55-4DE9-83DA-C3A2C54F7F76}" presName="bgRect" presStyleLbl="bgShp" presStyleIdx="3" presStyleCnt="4"/>
      <dgm:spPr/>
    </dgm:pt>
    <dgm:pt modelId="{C2C7D387-5602-4B1B-8232-28B4DA419853}" type="pres">
      <dgm:prSet presAssocID="{A24DF92F-BB55-4DE9-83DA-C3A2C54F7F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600B82A6-690C-4801-8775-993852185266}" type="pres">
      <dgm:prSet presAssocID="{A24DF92F-BB55-4DE9-83DA-C3A2C54F7F76}" presName="spaceRect" presStyleCnt="0"/>
      <dgm:spPr/>
    </dgm:pt>
    <dgm:pt modelId="{B1424430-852C-402C-A7B6-E8DC752A37D3}" type="pres">
      <dgm:prSet presAssocID="{A24DF92F-BB55-4DE9-83DA-C3A2C54F7F7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92BC516-2598-4B00-AD12-EFABE4402F52}" srcId="{28BB30A7-8500-4BC3-89E0-DFC7EA7213C9}" destId="{EA68AB39-3F80-4635-ADB9-792143529888}" srcOrd="0" destOrd="0" parTransId="{5C84B25D-E59C-427C-A3CE-FEEFD5BE0DCB}" sibTransId="{6062FFF0-E19C-40D2-82BC-1494201C032F}"/>
    <dgm:cxn modelId="{EF4B1B45-C8C3-4C2C-B51B-F613BADECC2F}" srcId="{AE2CDDFB-FABA-460F-B5F8-F04DEB23A995}" destId="{28BB30A7-8500-4BC3-89E0-DFC7EA7213C9}" srcOrd="0" destOrd="0" parTransId="{EF74DF96-AABE-41E7-8A3D-2A72CEF9202E}" sibTransId="{0DCF2110-DC63-491D-9A78-1862633E5E89}"/>
    <dgm:cxn modelId="{D40D0247-7613-4F80-AE39-0D5ADE21CEF2}" srcId="{AE2CDDFB-FABA-460F-B5F8-F04DEB23A995}" destId="{0DC031DF-79C7-42D4-9496-73AE4258389E}" srcOrd="1" destOrd="0" parTransId="{A57D23C4-8448-410C-8138-F0ACA098F109}" sibTransId="{BE4BAF80-786A-4E38-92DA-7DA1DCBDAA97}"/>
    <dgm:cxn modelId="{6314474C-4A7B-4F16-AED9-422A4E4F8119}" srcId="{AE2CDDFB-FABA-460F-B5F8-F04DEB23A995}" destId="{A24DF92F-BB55-4DE9-83DA-C3A2C54F7F76}" srcOrd="3" destOrd="0" parTransId="{59B41F7A-7ED9-4F39-9D32-A0B542BF6425}" sibTransId="{2DE5B909-2243-4AC9-87FE-3BC2BF6637E8}"/>
    <dgm:cxn modelId="{BD1B934C-39ED-4BDC-90AA-97CE53F3F2DC}" type="presOf" srcId="{A24DF92F-BB55-4DE9-83DA-C3A2C54F7F76}" destId="{B1424430-852C-402C-A7B6-E8DC752A37D3}" srcOrd="0" destOrd="0" presId="urn:microsoft.com/office/officeart/2018/2/layout/IconVerticalSolidList"/>
    <dgm:cxn modelId="{98A5AC6E-CFA5-4C9D-A25A-56169DEEBD73}" type="presOf" srcId="{2B09C94A-AC0E-4029-84F2-D70B8B6B8009}" destId="{F6F39D49-CDC6-416E-A861-6465B47ED0C3}" srcOrd="0" destOrd="0" presId="urn:microsoft.com/office/officeart/2018/2/layout/IconVerticalSolidList"/>
    <dgm:cxn modelId="{E3401B56-5387-476D-B762-E811D1BF6AE8}" type="presOf" srcId="{AE2CDDFB-FABA-460F-B5F8-F04DEB23A995}" destId="{4DFB170A-E50D-4421-AA91-F4C1426B3DA2}" srcOrd="0" destOrd="0" presId="urn:microsoft.com/office/officeart/2018/2/layout/IconVerticalSolidList"/>
    <dgm:cxn modelId="{E4B85789-BC85-46C1-A614-634610C2EA11}" type="presOf" srcId="{0DC031DF-79C7-42D4-9496-73AE4258389E}" destId="{ED6348CC-976B-45F5-AF92-19D62D9181A0}" srcOrd="0" destOrd="0" presId="urn:microsoft.com/office/officeart/2018/2/layout/IconVerticalSolidList"/>
    <dgm:cxn modelId="{C60B3A99-8DF3-4D66-B6D0-85A2A46A724E}" type="presOf" srcId="{28BB30A7-8500-4BC3-89E0-DFC7EA7213C9}" destId="{B6D4D14B-58DC-49F8-BA39-9C421D7B2CFE}" srcOrd="0" destOrd="0" presId="urn:microsoft.com/office/officeart/2018/2/layout/IconVerticalSolidList"/>
    <dgm:cxn modelId="{6D67C6B9-94FB-4035-951D-FCD5C25EC3C9}" srcId="{AE2CDDFB-FABA-460F-B5F8-F04DEB23A995}" destId="{2B09C94A-AC0E-4029-84F2-D70B8B6B8009}" srcOrd="2" destOrd="0" parTransId="{25689D14-5AA1-4BF7-8167-11AEED8AC893}" sibTransId="{BF827F0A-6006-4B72-8FC0-BC8C31A28E74}"/>
    <dgm:cxn modelId="{91247CD1-D215-49A8-BDF1-D5B999F66BA3}" type="presOf" srcId="{EA68AB39-3F80-4635-ADB9-792143529888}" destId="{2F264650-B745-46DA-B730-84BEC27A65B3}" srcOrd="0" destOrd="0" presId="urn:microsoft.com/office/officeart/2018/2/layout/IconVerticalSolidList"/>
    <dgm:cxn modelId="{B144DCA1-3F9A-45FA-924D-C29BCB5633B9}" type="presParOf" srcId="{4DFB170A-E50D-4421-AA91-F4C1426B3DA2}" destId="{A0F1B051-66DF-4706-AC9C-53C33F1943B0}" srcOrd="0" destOrd="0" presId="urn:microsoft.com/office/officeart/2018/2/layout/IconVerticalSolidList"/>
    <dgm:cxn modelId="{F7F63872-BF87-4DCA-962B-013BFEF10E26}" type="presParOf" srcId="{A0F1B051-66DF-4706-AC9C-53C33F1943B0}" destId="{15915828-5BD7-48A9-BFBA-3E6BF997BDEC}" srcOrd="0" destOrd="0" presId="urn:microsoft.com/office/officeart/2018/2/layout/IconVerticalSolidList"/>
    <dgm:cxn modelId="{4E75877B-7EF0-4A32-913C-9A1F1ECDE7E6}" type="presParOf" srcId="{A0F1B051-66DF-4706-AC9C-53C33F1943B0}" destId="{575CE0AD-D25E-4542-A37C-B50C90DDCC60}" srcOrd="1" destOrd="0" presId="urn:microsoft.com/office/officeart/2018/2/layout/IconVerticalSolidList"/>
    <dgm:cxn modelId="{D975C34F-8B5C-4DCE-BBED-063FEC1C1EB0}" type="presParOf" srcId="{A0F1B051-66DF-4706-AC9C-53C33F1943B0}" destId="{802C2CA6-0BCA-4E3C-BEF9-356CE8CC51EB}" srcOrd="2" destOrd="0" presId="urn:microsoft.com/office/officeart/2018/2/layout/IconVerticalSolidList"/>
    <dgm:cxn modelId="{8B368BEB-D37A-4EB1-B969-370340701C44}" type="presParOf" srcId="{A0F1B051-66DF-4706-AC9C-53C33F1943B0}" destId="{B6D4D14B-58DC-49F8-BA39-9C421D7B2CFE}" srcOrd="3" destOrd="0" presId="urn:microsoft.com/office/officeart/2018/2/layout/IconVerticalSolidList"/>
    <dgm:cxn modelId="{AB57A4DB-0386-45E2-8D2C-3CBE336C31AA}" type="presParOf" srcId="{A0F1B051-66DF-4706-AC9C-53C33F1943B0}" destId="{2F264650-B745-46DA-B730-84BEC27A65B3}" srcOrd="4" destOrd="0" presId="urn:microsoft.com/office/officeart/2018/2/layout/IconVerticalSolidList"/>
    <dgm:cxn modelId="{BCBB43C2-4AB9-4DB7-AB5D-BA8613FF9253}" type="presParOf" srcId="{4DFB170A-E50D-4421-AA91-F4C1426B3DA2}" destId="{470B91CE-7082-49D4-914C-911C603B1861}" srcOrd="1" destOrd="0" presId="urn:microsoft.com/office/officeart/2018/2/layout/IconVerticalSolidList"/>
    <dgm:cxn modelId="{026459A4-ECEB-493D-BA72-6E9C927E314F}" type="presParOf" srcId="{4DFB170A-E50D-4421-AA91-F4C1426B3DA2}" destId="{DB8C529F-82A1-4EBE-9BEE-78120C35B6D0}" srcOrd="2" destOrd="0" presId="urn:microsoft.com/office/officeart/2018/2/layout/IconVerticalSolidList"/>
    <dgm:cxn modelId="{921DE116-8F36-4750-BFCD-6B83704E8836}" type="presParOf" srcId="{DB8C529F-82A1-4EBE-9BEE-78120C35B6D0}" destId="{52A36707-126E-4B9F-91B1-3B31D4772EB2}" srcOrd="0" destOrd="0" presId="urn:microsoft.com/office/officeart/2018/2/layout/IconVerticalSolidList"/>
    <dgm:cxn modelId="{51A7F504-1104-4930-8DD7-37EEB113DD77}" type="presParOf" srcId="{DB8C529F-82A1-4EBE-9BEE-78120C35B6D0}" destId="{44A508CC-8137-4AB0-8A2E-EF30FA1ED6AA}" srcOrd="1" destOrd="0" presId="urn:microsoft.com/office/officeart/2018/2/layout/IconVerticalSolidList"/>
    <dgm:cxn modelId="{0F49B2FA-437C-40DF-8DC8-49A5497730BB}" type="presParOf" srcId="{DB8C529F-82A1-4EBE-9BEE-78120C35B6D0}" destId="{DB8FB5C2-80DA-42AF-9AB2-A791CDF28555}" srcOrd="2" destOrd="0" presId="urn:microsoft.com/office/officeart/2018/2/layout/IconVerticalSolidList"/>
    <dgm:cxn modelId="{28172F43-555A-4953-B7C3-6BB9D6232F91}" type="presParOf" srcId="{DB8C529F-82A1-4EBE-9BEE-78120C35B6D0}" destId="{ED6348CC-976B-45F5-AF92-19D62D9181A0}" srcOrd="3" destOrd="0" presId="urn:microsoft.com/office/officeart/2018/2/layout/IconVerticalSolidList"/>
    <dgm:cxn modelId="{46854472-D479-454F-9BB3-995FFCF7B5D1}" type="presParOf" srcId="{4DFB170A-E50D-4421-AA91-F4C1426B3DA2}" destId="{35DBA2B1-FD80-479D-965D-6FB9E88236B5}" srcOrd="3" destOrd="0" presId="urn:microsoft.com/office/officeart/2018/2/layout/IconVerticalSolidList"/>
    <dgm:cxn modelId="{FEF7F82D-F221-4CF9-BD7B-295DA79E918A}" type="presParOf" srcId="{4DFB170A-E50D-4421-AA91-F4C1426B3DA2}" destId="{9517D93D-5D65-4938-B1C6-EDABCDF2BF2C}" srcOrd="4" destOrd="0" presId="urn:microsoft.com/office/officeart/2018/2/layout/IconVerticalSolidList"/>
    <dgm:cxn modelId="{3EB9AEAA-EB31-4D73-8C9A-E0615E042BA3}" type="presParOf" srcId="{9517D93D-5D65-4938-B1C6-EDABCDF2BF2C}" destId="{F649937D-BCC4-4A52-AF49-A37592B38E82}" srcOrd="0" destOrd="0" presId="urn:microsoft.com/office/officeart/2018/2/layout/IconVerticalSolidList"/>
    <dgm:cxn modelId="{3C348A3F-B865-4C23-9756-89A51D380036}" type="presParOf" srcId="{9517D93D-5D65-4938-B1C6-EDABCDF2BF2C}" destId="{1889CF9C-CA73-4D8E-84E0-A2AEC75265C4}" srcOrd="1" destOrd="0" presId="urn:microsoft.com/office/officeart/2018/2/layout/IconVerticalSolidList"/>
    <dgm:cxn modelId="{857B5F0B-AC99-4187-B0A2-A19297BB17BE}" type="presParOf" srcId="{9517D93D-5D65-4938-B1C6-EDABCDF2BF2C}" destId="{3A936D55-E3DD-4AFE-B2DD-F3B395D89874}" srcOrd="2" destOrd="0" presId="urn:microsoft.com/office/officeart/2018/2/layout/IconVerticalSolidList"/>
    <dgm:cxn modelId="{3A118812-F8A3-4194-864C-027500F4363D}" type="presParOf" srcId="{9517D93D-5D65-4938-B1C6-EDABCDF2BF2C}" destId="{F6F39D49-CDC6-416E-A861-6465B47ED0C3}" srcOrd="3" destOrd="0" presId="urn:microsoft.com/office/officeart/2018/2/layout/IconVerticalSolidList"/>
    <dgm:cxn modelId="{ED4111CD-D669-4465-B581-F2F15F9CCA63}" type="presParOf" srcId="{4DFB170A-E50D-4421-AA91-F4C1426B3DA2}" destId="{7CB505F9-61BD-4520-BAB6-9AFDDF9895C4}" srcOrd="5" destOrd="0" presId="urn:microsoft.com/office/officeart/2018/2/layout/IconVerticalSolidList"/>
    <dgm:cxn modelId="{50A4D5DC-FAC2-414B-8111-9E5CEE51938B}" type="presParOf" srcId="{4DFB170A-E50D-4421-AA91-F4C1426B3DA2}" destId="{CBE7A902-89DC-474F-9718-A0F7BA1936D5}" srcOrd="6" destOrd="0" presId="urn:microsoft.com/office/officeart/2018/2/layout/IconVerticalSolidList"/>
    <dgm:cxn modelId="{E62F662E-DAAE-4D4F-8675-8D81B08779DD}" type="presParOf" srcId="{CBE7A902-89DC-474F-9718-A0F7BA1936D5}" destId="{932B6266-5C05-48FA-B5DE-A404F1DE5540}" srcOrd="0" destOrd="0" presId="urn:microsoft.com/office/officeart/2018/2/layout/IconVerticalSolidList"/>
    <dgm:cxn modelId="{9A2D40D4-E602-416B-A103-6A7EE3E65BFF}" type="presParOf" srcId="{CBE7A902-89DC-474F-9718-A0F7BA1936D5}" destId="{C2C7D387-5602-4B1B-8232-28B4DA419853}" srcOrd="1" destOrd="0" presId="urn:microsoft.com/office/officeart/2018/2/layout/IconVerticalSolidList"/>
    <dgm:cxn modelId="{1B1EBA21-833A-4985-9A41-82F259E4E76A}" type="presParOf" srcId="{CBE7A902-89DC-474F-9718-A0F7BA1936D5}" destId="{600B82A6-690C-4801-8775-993852185266}" srcOrd="2" destOrd="0" presId="urn:microsoft.com/office/officeart/2018/2/layout/IconVerticalSolidList"/>
    <dgm:cxn modelId="{36C6DAFC-FFE8-49F6-9FC2-F546631864CB}" type="presParOf" srcId="{CBE7A902-89DC-474F-9718-A0F7BA1936D5}" destId="{B1424430-852C-402C-A7B6-E8DC752A37D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15828-5BD7-48A9-BFBA-3E6BF997BDEC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5CE0AD-D25E-4542-A37C-B50C90DDCC60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D4D14B-58DC-49F8-BA39-9C421D7B2CFE}">
      <dsp:nvSpPr>
        <dsp:cNvPr id="0" name=""/>
        <dsp:cNvSpPr/>
      </dsp:nvSpPr>
      <dsp:spPr>
        <a:xfrm>
          <a:off x="1365365" y="2288"/>
          <a:ext cx="470401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Describes data format, organization, access, sharing </a:t>
          </a:r>
          <a:r>
            <a:rPr lang="en-US" sz="2000" kern="1200" dirty="0" err="1"/>
            <a:t>etc</a:t>
          </a:r>
          <a:endParaRPr lang="en-US" sz="2000" kern="1200" dirty="0"/>
        </a:p>
      </dsp:txBody>
      <dsp:txXfrm>
        <a:off x="1365365" y="2288"/>
        <a:ext cx="4704014" cy="1159843"/>
      </dsp:txXfrm>
    </dsp:sp>
    <dsp:sp modelId="{2F264650-B745-46DA-B730-84BEC27A65B3}">
      <dsp:nvSpPr>
        <dsp:cNvPr id="0" name=""/>
        <dsp:cNvSpPr/>
      </dsp:nvSpPr>
      <dsp:spPr>
        <a:xfrm>
          <a:off x="4203519" y="2288"/>
          <a:ext cx="2160704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>
        <a:off x="4203519" y="2288"/>
        <a:ext cx="2160704" cy="1159843"/>
      </dsp:txXfrm>
    </dsp:sp>
    <dsp:sp modelId="{52A36707-126E-4B9F-91B1-3B31D4772EB2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A508CC-8137-4AB0-8A2E-EF30FA1ED6AA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6348CC-976B-45F5-AF92-19D62D9181A0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Ensures you have the necessary equipment and resources at hand</a:t>
          </a:r>
        </a:p>
      </dsp:txBody>
      <dsp:txXfrm>
        <a:off x="1339618" y="1452092"/>
        <a:ext cx="5024605" cy="1159843"/>
      </dsp:txXfrm>
    </dsp:sp>
    <dsp:sp modelId="{F649937D-BCC4-4A52-AF49-A37592B38E82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9CF9C-CA73-4D8E-84E0-A2AEC75265C4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F39D49-CDC6-416E-A861-6465B47ED0C3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Facilitates consistency within your project and lab</a:t>
          </a:r>
        </a:p>
      </dsp:txBody>
      <dsp:txXfrm>
        <a:off x="1339618" y="2901896"/>
        <a:ext cx="5024605" cy="1159843"/>
      </dsp:txXfrm>
    </dsp:sp>
    <dsp:sp modelId="{932B6266-5C05-48FA-B5DE-A404F1DE5540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C7D387-5602-4B1B-8232-28B4DA419853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424430-852C-402C-A7B6-E8DC752A37D3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Makes data management and sharing more efficient and effective</a:t>
          </a:r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E78C-5D18-35B8-E70D-B9E5A4C4D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0BB55-A4FF-CB3A-8A9C-448AAA978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9D9350-48ED-51D4-E6E0-6D9E591BB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4D43F-1463-592B-FD9A-F43473A4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E73B5-467D-7023-193B-31742158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216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C5E33-7E9C-19D5-DA5E-B908805CF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79067-8634-BBB6-186C-F960BD9C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528C-ABF2-C4EF-9971-0D87A7059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D82C2-1688-459F-1CB4-E1DD3BD9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D590-277D-D203-8AE6-818CE4B2B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41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9299F4-1F73-9826-442C-0F5839298D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812F8-D009-BCA8-418B-F776C9E05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4EA58-9918-535C-3AE9-5D382542E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ED078-EF89-1D02-7E9F-C357CDFF1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732CD-7CB4-718C-C740-3D71E14F5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672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F4F44-B6CD-A1E1-2FCC-46B1AE5F2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B4857-D8C7-4492-881F-67720214F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16158-AA15-E273-F4C1-9C493579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968054-FCA9-A655-FC3F-6C16BF84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CA9F9B-78F1-CA1E-AD7C-6F5FC0015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0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02E71-C730-F241-9BA0-F983AA407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F26144-8536-EA6E-A3C1-0FE54CCD8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3A277-6857-35C3-C091-D452AC139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F2B7F-C27F-A31F-37A7-44E5847F7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36979-BE7B-B132-9F40-BDD3F381C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716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9CD0E-1C9E-400A-C90A-7C16A13C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73873-0A9A-33DA-DA2C-66ADE4817D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B8CEC-860E-D945-F7C5-A24F43BFD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14B46-AE4F-3CB9-BFA9-74D81C7DB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E6D119-5C78-3D38-B9DE-477B8A75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E67EC6-6D50-B07E-E5C4-6FAE81385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26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6CFA4-471E-5D4C-9DF4-701FF90D5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5D92C-0012-8EC4-9068-FE0614AEA3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6F54D7-A0EC-5403-8F29-E72236407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991F08-53CF-8F90-18F1-6BC0BCD5A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79C301-ED65-FACB-92F5-CC1F0ABD5C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D1055-F0F4-1D37-9694-62ED7D09A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B139EE-BA31-F6C2-F4F6-FFF0B4371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0D662-CFF3-A88F-4D1F-AD36B7BC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46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2FA68-6D18-2510-D44F-16BB59E60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987EF-BF06-F6FE-875F-A4199F74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D73F28-5451-D67C-8682-70BCF789E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375C05-4362-432B-80FD-A7C3AA371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825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346B03-F9F0-3B1C-396A-380668F19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32AB17-9EBC-B4DC-17F1-2EAB1490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F01DC6-8818-F8B0-BAD6-95362EC0A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15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5567C-0542-9FDD-0AB0-7026E0A8C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9D7E-8317-C00D-4F2C-520F3D0F78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36687-D32A-9109-5193-96A23DAC9E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0481E2-DB61-F732-7455-2C48ACFF9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CADB7-AD10-F1A7-9A85-131876406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2823CE-90DC-19F7-A571-9549A93B4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30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620CB-0922-3147-8C0F-A3C148B08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CB008-189F-C0A5-9323-752A641CD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189C6A-18EC-D43A-7C90-02B80F1EE4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788AE3-EE9F-F482-D2BD-1C2AB897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C65ED4-82C4-4EBA-3EDD-E24C279D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DEF0C-984F-AAA3-AFB3-44D0E0962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42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DF88AF-4AA9-39B5-1633-E9D53FF50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D47EC-BF27-4CCE-AB63-CBF7F869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BCC06-9E68-81F6-1269-DF615BAA76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7CD758-BD91-495A-99AB-A0A3F87EE6D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95B34-4330-C000-DAD6-64D0C798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98AE91-1A9A-FE1B-029E-9476744BE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D01430-69AB-467E-A5D7-E40E8F7528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8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aribbean.commons.gc.cuny.edu/2019/04/09/2020-2021-fulbright-u-s-scholar-program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jpe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du.cesnet.cz/cs/star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elixir-europe.org/" TargetMode="External"/><Relationship Id="rId13" Type="http://schemas.openxmlformats.org/officeDocument/2006/relationships/image" Target="../media/image50.png"/><Relationship Id="rId3" Type="http://schemas.openxmlformats.org/officeDocument/2006/relationships/hyperlink" Target="https://www.re3data.org/" TargetMode="External"/><Relationship Id="rId7" Type="http://schemas.openxmlformats.org/officeDocument/2006/relationships/hyperlink" Target="https://www.elixir-czech.cz/" TargetMode="External"/><Relationship Id="rId12" Type="http://schemas.openxmlformats.org/officeDocument/2006/relationships/image" Target="../media/image49.png"/><Relationship Id="rId2" Type="http://schemas.openxmlformats.org/officeDocument/2006/relationships/hyperlink" Target="https://fairsharin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hyperlink" Target="https://about.zenodo.org/" TargetMode="External"/><Relationship Id="rId5" Type="http://schemas.openxmlformats.org/officeDocument/2006/relationships/image" Target="../media/image47.png"/><Relationship Id="rId15" Type="http://schemas.openxmlformats.org/officeDocument/2006/relationships/image" Target="../media/image52.png"/><Relationship Id="rId10" Type="http://schemas.openxmlformats.org/officeDocument/2006/relationships/hyperlink" Target="https://du.cesnet.cz/cs/navody/narodni_repozitar/start" TargetMode="External"/><Relationship Id="rId4" Type="http://schemas.openxmlformats.org/officeDocument/2006/relationships/hyperlink" Target="https://journals.plos.org/plosbiology/s/recommended-repositories" TargetMode="External"/><Relationship Id="rId9" Type="http://schemas.openxmlformats.org/officeDocument/2006/relationships/hyperlink" Target="https://data.narodni-repozitar.cz/" TargetMode="External"/><Relationship Id="rId1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hyperlink" Target="https://fair-wizard.com/" TargetMode="External"/><Relationship Id="rId7" Type="http://schemas.openxmlformats.org/officeDocument/2006/relationships/image" Target="../media/image54.png"/><Relationship Id="rId2" Type="http://schemas.openxmlformats.org/officeDocument/2006/relationships/hyperlink" Target="https://openscience.lib.cas.cz/en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5" Type="http://schemas.openxmlformats.org/officeDocument/2006/relationships/hyperlink" Target="https://www.cos.io/" TargetMode="External"/><Relationship Id="rId4" Type="http://schemas.openxmlformats.org/officeDocument/2006/relationships/hyperlink" Target="https://www.elixir-czech.cz/" TargetMode="External"/><Relationship Id="rId9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90D629-9114-563B-6801-07689B1B5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5000"/>
              <a:t>Data Management Plans for Graduate Students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CD15D-46F5-D448-2C6A-BA9ECD234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Carol J Wilusz</a:t>
            </a:r>
          </a:p>
          <a:p>
            <a:pPr algn="l"/>
            <a:r>
              <a:rPr lang="en-US"/>
              <a:t>Colorado State University</a:t>
            </a: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Illustration of woman looking at data plots">
            <a:extLst>
              <a:ext uri="{FF2B5EF4-FFF2-40B4-BE49-F238E27FC236}">
                <a16:creationId xmlns:a16="http://schemas.microsoft.com/office/drawing/2014/main" id="{2A4CF181-107F-63E3-EB8A-304AE3FD90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14" r="16015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D20D823E-FFB9-5D88-0D5F-3F308BF620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48590" y="6051295"/>
            <a:ext cx="2127250" cy="6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5816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91FEEB-D194-1303-EDB5-D055DEF42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064" y="97296"/>
            <a:ext cx="9063496" cy="6663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479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64E7EE-82D4-CED4-AD31-921B8B32E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36312"/>
          <a:stretch/>
        </p:blipFill>
        <p:spPr>
          <a:xfrm>
            <a:off x="3968878" y="715367"/>
            <a:ext cx="8321040" cy="4568614"/>
          </a:xfrm>
          <a:prstGeom prst="rect">
            <a:avLst/>
          </a:prstGeom>
        </p:spPr>
      </p:pic>
      <p:sp>
        <p:nvSpPr>
          <p:cNvPr id="8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701F15-1511-AEE8-4AEE-019BD2465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422" y="1967266"/>
            <a:ext cx="3251456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Electronic versus Paper Lab Notebooks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3FCC70-EA4F-6807-C49F-662C0FEB08BF}"/>
              </a:ext>
            </a:extLst>
          </p:cNvPr>
          <p:cNvSpPr txBox="1"/>
          <p:nvPr/>
        </p:nvSpPr>
        <p:spPr>
          <a:xfrm>
            <a:off x="60960" y="6211669"/>
            <a:ext cx="1213104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Higgins, S.G., Nogiwa-Valdez, A.A. &amp; Stevens, M.M. Considerations for implementing electronic laboratory notebooks in an academic research environment. </a:t>
            </a:r>
            <a:r>
              <a:rPr lang="en-US" b="0" i="1">
                <a:solidFill>
                  <a:srgbClr val="222222"/>
                </a:solidFill>
                <a:effectLst/>
                <a:latin typeface="-apple-system"/>
              </a:rPr>
              <a:t>Nat Protoc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 </a:t>
            </a:r>
            <a:r>
              <a:rPr lang="en-US" b="1" i="0">
                <a:solidFill>
                  <a:srgbClr val="222222"/>
                </a:solidFill>
                <a:effectLst/>
                <a:latin typeface="-apple-system"/>
              </a:rPr>
              <a:t>17</a:t>
            </a:r>
            <a:r>
              <a:rPr lang="en-US" b="0" i="0">
                <a:solidFill>
                  <a:srgbClr val="222222"/>
                </a:solidFill>
                <a:effectLst/>
                <a:latin typeface="-apple-system"/>
              </a:rPr>
              <a:t>, 179–189 (2022). https://doi.org/10.1038/s41596-021-00645-8</a:t>
            </a:r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C867C1-5BA9-344A-43FF-7A54066A0DEF}"/>
              </a:ext>
            </a:extLst>
          </p:cNvPr>
          <p:cNvSpPr txBox="1"/>
          <p:nvPr/>
        </p:nvSpPr>
        <p:spPr>
          <a:xfrm>
            <a:off x="1814702" y="5301016"/>
            <a:ext cx="87901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How do you connect the notebook with the data?</a:t>
            </a:r>
          </a:p>
        </p:txBody>
      </p:sp>
    </p:spTree>
    <p:extLst>
      <p:ext uri="{BB962C8B-B14F-4D97-AF65-F5344CB8AC3E}">
        <p14:creationId xmlns:p14="http://schemas.microsoft.com/office/powerpoint/2010/main" val="1390876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7B1AB9FE-36F5-4FD1-9850-DB5C5AD482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BE43E7-DEF8-B219-546A-4F1995C200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876"/>
          <a:stretch/>
        </p:blipFill>
        <p:spPr>
          <a:xfrm>
            <a:off x="20" y="10"/>
            <a:ext cx="12191979" cy="5486390"/>
          </a:xfrm>
          <a:prstGeom prst="rect">
            <a:avLst/>
          </a:prstGeom>
          <a:effectLst>
            <a:outerShdw blurRad="596900" dist="330200" dir="8820000" sx="87000" sy="87000" algn="ctr" rotWithShape="0">
              <a:srgbClr val="000000">
                <a:alpha val="29000"/>
              </a:srgbClr>
            </a:outerShdw>
          </a:effectLst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489C2E0-4895-4B72-85EA-7EE9FAFFD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86402"/>
            <a:ext cx="12192000" cy="1371598"/>
          </a:xfrm>
          <a:prstGeom prst="rect">
            <a:avLst/>
          </a:prstGeom>
          <a:ln>
            <a:noFill/>
          </a:ln>
          <a:effectLst>
            <a:outerShdw blurRad="254000" dist="114300" dir="20340000" sx="89000" sy="89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A8580C-05FD-C801-378C-3DEBD0B6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56" y="5746071"/>
            <a:ext cx="7015499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437A11-5630-5B95-CDC4-03672A43D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944" y="5746071"/>
            <a:ext cx="5808914" cy="852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r">
              <a:buNone/>
            </a:pPr>
            <a:r>
              <a:rPr lang="en-US" sz="3200" dirty="0"/>
              <a:t>Data that describes other data</a:t>
            </a:r>
          </a:p>
        </p:txBody>
      </p:sp>
    </p:spTree>
    <p:extLst>
      <p:ext uri="{BB962C8B-B14F-4D97-AF65-F5344CB8AC3E}">
        <p14:creationId xmlns:p14="http://schemas.microsoft.com/office/powerpoint/2010/main" val="3087509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5A7A0-2781-EA87-8ACC-4F1299B3A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types of 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9F06BA-182C-72BE-8D46-059DC4560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Date</a:t>
            </a:r>
          </a:p>
          <a:p>
            <a:r>
              <a:rPr lang="en-US" dirty="0"/>
              <a:t>Creator</a:t>
            </a:r>
          </a:p>
          <a:p>
            <a:r>
              <a:rPr lang="en-US" dirty="0"/>
              <a:t>Instrument</a:t>
            </a:r>
          </a:p>
          <a:p>
            <a:r>
              <a:rPr lang="en-US" dirty="0"/>
              <a:t>Instrument settings</a:t>
            </a:r>
          </a:p>
          <a:p>
            <a:r>
              <a:rPr lang="en-US" dirty="0"/>
              <a:t>Software</a:t>
            </a:r>
          </a:p>
          <a:p>
            <a:r>
              <a:rPr lang="en-US" dirty="0"/>
              <a:t>File Format</a:t>
            </a:r>
          </a:p>
          <a:p>
            <a:r>
              <a:rPr lang="en-US" dirty="0"/>
              <a:t>Resolution</a:t>
            </a:r>
          </a:p>
          <a:p>
            <a:r>
              <a:rPr lang="en-US" dirty="0"/>
              <a:t>Sample type </a:t>
            </a:r>
          </a:p>
          <a:p>
            <a:r>
              <a:rPr lang="en-US" dirty="0"/>
              <a:t>Sample ID</a:t>
            </a:r>
          </a:p>
          <a:p>
            <a:r>
              <a:rPr lang="en-US" dirty="0"/>
              <a:t>Sample location</a:t>
            </a:r>
          </a:p>
          <a:p>
            <a:r>
              <a:rPr lang="en-US" dirty="0"/>
              <a:t>Sample treatment</a:t>
            </a:r>
          </a:p>
          <a:p>
            <a:r>
              <a:rPr lang="en-US" dirty="0"/>
              <a:t>Detection reagent</a:t>
            </a:r>
          </a:p>
          <a:p>
            <a:r>
              <a:rPr lang="en-US" dirty="0"/>
              <a:t>Detection protocol</a:t>
            </a:r>
          </a:p>
          <a:p>
            <a:r>
              <a:rPr lang="en-US" dirty="0"/>
              <a:t>Experiment parameters</a:t>
            </a:r>
          </a:p>
          <a:p>
            <a:r>
              <a:rPr lang="en-US" dirty="0"/>
              <a:t>Study description</a:t>
            </a:r>
          </a:p>
          <a:p>
            <a:r>
              <a:rPr lang="en-US" dirty="0"/>
              <a:t>Analysis pipeline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C525F9-5A13-93E4-7F1E-075A7C8BFB1A}"/>
              </a:ext>
            </a:extLst>
          </p:cNvPr>
          <p:cNvSpPr txBox="1"/>
          <p:nvPr/>
        </p:nvSpPr>
        <p:spPr>
          <a:xfrm>
            <a:off x="4931228" y="5188319"/>
            <a:ext cx="6096000" cy="156966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chemeClr val="tx1"/>
                </a:solidFill>
              </a:rPr>
              <a:t>Information needed to FIND the data, USE the data or REPLICATE the experiment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B54166-3E2B-D0DC-2CCE-906714EDAFB6}"/>
              </a:ext>
            </a:extLst>
          </p:cNvPr>
          <p:cNvSpPr txBox="1"/>
          <p:nvPr/>
        </p:nvSpPr>
        <p:spPr>
          <a:xfrm>
            <a:off x="8939348" y="196909"/>
            <a:ext cx="4175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Used standardized / controlled vocabulary</a:t>
            </a:r>
          </a:p>
        </p:txBody>
      </p:sp>
    </p:spTree>
    <p:extLst>
      <p:ext uri="{BB962C8B-B14F-4D97-AF65-F5344CB8AC3E}">
        <p14:creationId xmlns:p14="http://schemas.microsoft.com/office/powerpoint/2010/main" val="141917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C546F-8C26-74B4-E71D-6BD36F5FC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920" y="0"/>
            <a:ext cx="10515600" cy="1372235"/>
          </a:xfrm>
        </p:spPr>
        <p:txBody>
          <a:bodyPr/>
          <a:lstStyle/>
          <a:p>
            <a:r>
              <a:rPr lang="en-US" dirty="0"/>
              <a:t>Where can you put the metadata?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9A7EC-396D-02BF-0427-0D321BCE1C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" y="1253331"/>
            <a:ext cx="3808336" cy="4351338"/>
          </a:xfrm>
        </p:spPr>
        <p:txBody>
          <a:bodyPr/>
          <a:lstStyle/>
          <a:p>
            <a:r>
              <a:rPr lang="en-US" dirty="0"/>
              <a:t>In the same folder as the data as a README.txt file</a:t>
            </a:r>
          </a:p>
          <a:p>
            <a:r>
              <a:rPr lang="en-US" dirty="0"/>
              <a:t>Embedded with the data / file</a:t>
            </a:r>
          </a:p>
          <a:p>
            <a:r>
              <a:rPr lang="en-US" dirty="0"/>
              <a:t>As part of the entry in a public repository</a:t>
            </a:r>
          </a:p>
          <a:p>
            <a:r>
              <a:rPr lang="en-US" dirty="0"/>
              <a:t>In your ELN or lab notebook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4E760D-2F31-6F41-B7AA-4C2C57B23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3318"/>
          <a:stretch/>
        </p:blipFill>
        <p:spPr>
          <a:xfrm>
            <a:off x="4932680" y="951844"/>
            <a:ext cx="3144520" cy="55708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9CF58C-6BB2-C0F0-F025-25FF65C91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8304" y="951844"/>
            <a:ext cx="2800494" cy="53596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188324-37F5-1776-194D-E19101B570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8840" y="1042018"/>
            <a:ext cx="349268" cy="33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41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182-936F-030A-EA8E-73AA6E5E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E3140-863E-455B-3A05-DD6910110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2055495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Explain what the data means</a:t>
            </a:r>
          </a:p>
          <a:p>
            <a:pPr lvl="1"/>
            <a:r>
              <a:rPr lang="en-US" sz="3200" dirty="0"/>
              <a:t>Define variables, file names </a:t>
            </a:r>
            <a:r>
              <a:rPr lang="en-US" sz="3200" dirty="0" err="1"/>
              <a:t>etc</a:t>
            </a:r>
            <a:endParaRPr lang="en-US" sz="3200" dirty="0"/>
          </a:p>
          <a:p>
            <a:pPr lvl="1"/>
            <a:r>
              <a:rPr lang="en-US" sz="3200" dirty="0"/>
              <a:t>Acceptable values/ranges</a:t>
            </a:r>
          </a:p>
          <a:p>
            <a:pPr lvl="1"/>
            <a:r>
              <a:rPr lang="en-US" sz="3200" dirty="0"/>
              <a:t>Blank values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118AEE-EF52-50E7-EA1D-AE351F1D9B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2" y="4016057"/>
            <a:ext cx="9031584" cy="223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9554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4FFBE-48AF-C687-0665-DC073B5D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100" y="4105275"/>
            <a:ext cx="11139939" cy="23876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/>
              <a:t>Filename </a:t>
            </a:r>
            <a:r>
              <a:rPr lang="en-US" dirty="0"/>
              <a:t>– </a:t>
            </a:r>
            <a:r>
              <a:rPr lang="en-US" dirty="0" err="1"/>
              <a:t>YYYYMMDD_report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CSU Internal Identifier </a:t>
            </a:r>
            <a:r>
              <a:rPr lang="en-US" dirty="0"/>
              <a:t>– wastewater treatment plant identifier – requires key</a:t>
            </a:r>
          </a:p>
          <a:p>
            <a:pPr marL="0" indent="0">
              <a:buNone/>
            </a:pPr>
            <a:r>
              <a:rPr lang="en-US" b="1" dirty="0"/>
              <a:t>IP Volume processed (ml)</a:t>
            </a:r>
            <a:r>
              <a:rPr lang="en-US" dirty="0"/>
              <a:t> – Volume of wastewater aspirated through the </a:t>
            </a:r>
            <a:r>
              <a:rPr lang="en-US" dirty="0" err="1"/>
              <a:t>innovaprep</a:t>
            </a:r>
            <a:r>
              <a:rPr lang="en-US" dirty="0"/>
              <a:t> filter in ml</a:t>
            </a:r>
          </a:p>
          <a:p>
            <a:pPr marL="0" indent="0">
              <a:buNone/>
            </a:pPr>
            <a:r>
              <a:rPr lang="en-US" b="1" dirty="0"/>
              <a:t>total copies </a:t>
            </a:r>
            <a:r>
              <a:rPr lang="en-US" b="1" dirty="0" err="1"/>
              <a:t>BCoV</a:t>
            </a:r>
            <a:r>
              <a:rPr lang="en-US" b="1" dirty="0"/>
              <a:t> </a:t>
            </a:r>
            <a:r>
              <a:rPr lang="en-US" dirty="0"/>
              <a:t>– copies of </a:t>
            </a:r>
            <a:r>
              <a:rPr lang="en-US" dirty="0" err="1"/>
              <a:t>BCoV</a:t>
            </a:r>
            <a:r>
              <a:rPr lang="en-US" dirty="0"/>
              <a:t> added, calculated based on the # copies detected in the well</a:t>
            </a:r>
          </a:p>
          <a:p>
            <a:pPr marL="0" indent="0">
              <a:buNone/>
            </a:pPr>
            <a:r>
              <a:rPr lang="en-US" b="1" dirty="0"/>
              <a:t>total eluate volume (</a:t>
            </a:r>
            <a:r>
              <a:rPr lang="en-US" b="1" dirty="0" err="1"/>
              <a:t>ul</a:t>
            </a:r>
            <a:r>
              <a:rPr lang="en-US" b="1" dirty="0"/>
              <a:t>) </a:t>
            </a:r>
            <a:r>
              <a:rPr lang="en-US" dirty="0"/>
              <a:t>= volume of liquid eluted from the </a:t>
            </a:r>
            <a:r>
              <a:rPr lang="en-US" dirty="0" err="1"/>
              <a:t>Innovaprep</a:t>
            </a:r>
            <a:r>
              <a:rPr lang="en-US" dirty="0"/>
              <a:t> at the ultrafiltration step estimated by pipetting </a:t>
            </a:r>
          </a:p>
          <a:p>
            <a:pPr marL="0" indent="0">
              <a:buNone/>
            </a:pPr>
            <a:r>
              <a:rPr lang="en-US" dirty="0" err="1"/>
              <a:t>Etc</a:t>
            </a:r>
            <a:r>
              <a:rPr lang="en-US" dirty="0"/>
              <a:t>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98228A-A3DE-F6D1-0348-D85354C1220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889"/>
          <a:stretch/>
        </p:blipFill>
        <p:spPr>
          <a:xfrm>
            <a:off x="1519421" y="145096"/>
            <a:ext cx="8538979" cy="3520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103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169BA-0AC1-B4D5-A0E1-08CF562EA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know what metadata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1C7A3-5377-3368-A0DB-267228E3C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Minimum information guidelines (e.g. MIQE, </a:t>
            </a:r>
            <a:r>
              <a:rPr lang="en-US" dirty="0" err="1"/>
              <a:t>MIFlowCyte</a:t>
            </a:r>
            <a:r>
              <a:rPr lang="en-US" dirty="0"/>
              <a:t>)</a:t>
            </a:r>
          </a:p>
          <a:p>
            <a:r>
              <a:rPr lang="en-US" dirty="0"/>
              <a:t>Lab SOPs and Checklists </a:t>
            </a:r>
          </a:p>
          <a:p>
            <a:r>
              <a:rPr lang="en-US" dirty="0"/>
              <a:t>Journal checklists and templates</a:t>
            </a:r>
          </a:p>
          <a:p>
            <a:r>
              <a:rPr lang="en-US" dirty="0"/>
              <a:t>Repository requirements</a:t>
            </a:r>
          </a:p>
          <a:p>
            <a:r>
              <a:rPr lang="en-US" dirty="0"/>
              <a:t>Your DMP!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44879-06A4-9157-6C8B-C71DADC730C2}"/>
              </a:ext>
            </a:extLst>
          </p:cNvPr>
          <p:cNvSpPr txBox="1"/>
          <p:nvPr/>
        </p:nvSpPr>
        <p:spPr>
          <a:xfrm>
            <a:off x="172720" y="6176963"/>
            <a:ext cx="123647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Macleod et al, The MDAR (Materials Design Analysis Reporting) Framework for transparent reporting in the life sciences, Proc. Natl. Acad. Sci. U.S.A. 118 (17) e2103238118, https://doi.org/10.1073/pnas.2103238118 (2021).</a:t>
            </a:r>
          </a:p>
        </p:txBody>
      </p:sp>
    </p:spTree>
    <p:extLst>
      <p:ext uri="{BB962C8B-B14F-4D97-AF65-F5344CB8AC3E}">
        <p14:creationId xmlns:p14="http://schemas.microsoft.com/office/powerpoint/2010/main" val="1630390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4A91D-7441-8C7F-0EF3-0CF2D2CAB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944245"/>
            <a:ext cx="425196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Are there Minimum Information Guidelines for your Experiments?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890AC3-1A94-91B6-86CD-AEA1686F6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9373" y="0"/>
            <a:ext cx="7145947" cy="66852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2169C-0B6A-F30C-679F-7E300ECFF8A3}"/>
              </a:ext>
            </a:extLst>
          </p:cNvPr>
          <p:cNvSpPr txBox="1"/>
          <p:nvPr/>
        </p:nvSpPr>
        <p:spPr>
          <a:xfrm>
            <a:off x="0" y="5913755"/>
            <a:ext cx="5181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Lee JA et al.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MIFlowCyt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: the minimum information about a Flow Cytometry Experiment. Cytometry A. 2008.  73(10):926-30.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BlinkMacSystemFont"/>
              </a:rPr>
              <a:t>doi</a:t>
            </a:r>
            <a:r>
              <a:rPr lang="en-US" b="0" i="0" dirty="0">
                <a:solidFill>
                  <a:srgbClr val="212121"/>
                </a:solidFill>
                <a:effectLst/>
                <a:latin typeface="BlinkMacSystemFont"/>
              </a:rPr>
              <a:t>: 10.1002/cyto.a.20623.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3852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D2FA741-84AD-D240-2330-EBC335D88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686800" cy="66583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4B89D51-C568-1E71-0D93-49086DC01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761" y="4142185"/>
            <a:ext cx="10016466" cy="2126535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86A6C-47D9-4800-A73B-AD86D6121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5934" y="99995"/>
            <a:ext cx="4534133" cy="223531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098" name="Picture 2" descr="National Wastewater Surveillance System logo">
            <a:extLst>
              <a:ext uri="{FF2B5EF4-FFF2-40B4-BE49-F238E27FC236}">
                <a16:creationId xmlns:a16="http://schemas.microsoft.com/office/drawing/2014/main" id="{3E396112-2AC5-996E-A865-B0D09E45F7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0" y="2435305"/>
            <a:ext cx="3209708" cy="152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8033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E0593-D3B0-9DAE-91F0-4D7F79BFC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345B-EDA2-887A-687A-AF144496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920" y="1480820"/>
            <a:ext cx="11069320" cy="5012055"/>
          </a:xfrm>
        </p:spPr>
        <p:txBody>
          <a:bodyPr>
            <a:normAutofit/>
          </a:bodyPr>
          <a:lstStyle/>
          <a:p>
            <a:r>
              <a:rPr lang="en-US" dirty="0"/>
              <a:t>Introduction to data management plans</a:t>
            </a:r>
          </a:p>
          <a:p>
            <a:pPr lvl="1"/>
            <a:r>
              <a:rPr lang="en-US" dirty="0"/>
              <a:t>Why, when, how to make one</a:t>
            </a:r>
          </a:p>
          <a:p>
            <a:pPr lvl="1"/>
            <a:r>
              <a:rPr lang="en-US" dirty="0"/>
              <a:t>FAIR Principles</a:t>
            </a:r>
          </a:p>
          <a:p>
            <a:pPr lvl="1"/>
            <a:r>
              <a:rPr lang="en-US" dirty="0"/>
              <a:t>Who uses your data / DMP</a:t>
            </a:r>
          </a:p>
          <a:p>
            <a:r>
              <a:rPr lang="en-US" dirty="0"/>
              <a:t>Go through the components of a DMP and use a template or FAIR Wizard to make your own</a:t>
            </a:r>
          </a:p>
          <a:p>
            <a:pPr lvl="1"/>
            <a:r>
              <a:rPr lang="en-US" dirty="0"/>
              <a:t>Files &amp; Folders</a:t>
            </a:r>
          </a:p>
          <a:p>
            <a:pPr lvl="1"/>
            <a:r>
              <a:rPr lang="en-US" dirty="0"/>
              <a:t>Metadata</a:t>
            </a:r>
          </a:p>
          <a:p>
            <a:pPr lvl="1"/>
            <a:r>
              <a:rPr lang="en-US" dirty="0"/>
              <a:t>Storage &amp; Backup</a:t>
            </a:r>
          </a:p>
          <a:p>
            <a:pPr lvl="1"/>
            <a:r>
              <a:rPr lang="en-US" dirty="0"/>
              <a:t>Sharing &amp; Access</a:t>
            </a:r>
          </a:p>
          <a:p>
            <a:r>
              <a:rPr lang="en-US" dirty="0"/>
              <a:t>Leave with a draft DMP to share with your supervisor and colleagues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B01FC-5248-BAC8-EB38-EB0A8046643B}"/>
              </a:ext>
            </a:extLst>
          </p:cNvPr>
          <p:cNvSpPr txBox="1"/>
          <p:nvPr/>
        </p:nvSpPr>
        <p:spPr>
          <a:xfrm>
            <a:off x="4389120" y="3834676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Preservation &amp; Reuse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Responsibilities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Review &amp; Update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Resources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A77D78-5D9D-FA79-C961-D604734A7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6960" y="205220"/>
            <a:ext cx="4480560" cy="284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2909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4807-2821-3B0D-5E33-61A8C8F05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42E1B-7BF6-03D1-35D4-C5CE6A0FD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Anatomy of SRA Submission">
            <a:extLst>
              <a:ext uri="{FF2B5EF4-FFF2-40B4-BE49-F238E27FC236}">
                <a16:creationId xmlns:a16="http://schemas.microsoft.com/office/drawing/2014/main" id="{B8127E12-0F7D-9714-8CF0-29CEF0B1A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0627360" cy="689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14413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3D7370-B2A6-1F0E-C237-A8CC9A616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4600"/>
              <a:t>Data Storage &amp; Backup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AD61F-5B06-4751-3D5D-E7BCD721F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6064504" cy="3089656"/>
          </a:xfrm>
        </p:spPr>
        <p:txBody>
          <a:bodyPr anchor="t">
            <a:normAutofit/>
          </a:bodyPr>
          <a:lstStyle/>
          <a:p>
            <a:r>
              <a:rPr lang="en-US" sz="2400" dirty="0"/>
              <a:t>Consider access, security, cost, and how much data you have</a:t>
            </a:r>
          </a:p>
          <a:p>
            <a:pPr lvl="1"/>
            <a:r>
              <a:rPr lang="en-US" dirty="0"/>
              <a:t>Shared  hard drives</a:t>
            </a:r>
          </a:p>
          <a:p>
            <a:pPr lvl="1"/>
            <a:r>
              <a:rPr lang="en-US" dirty="0"/>
              <a:t>CESNET (Czech Data Repository) </a:t>
            </a:r>
            <a:r>
              <a:rPr lang="en-US" dirty="0">
                <a:hlinkClick r:id="rId2"/>
              </a:rPr>
              <a:t>https://du.cesnet.cz/cs/start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Cloud services (</a:t>
            </a:r>
            <a:r>
              <a:rPr lang="en-US" dirty="0" err="1"/>
              <a:t>Onedrive</a:t>
            </a:r>
            <a:r>
              <a:rPr lang="en-US" dirty="0"/>
              <a:t>, </a:t>
            </a:r>
            <a:r>
              <a:rPr lang="en-US" dirty="0" err="1"/>
              <a:t>Sharepoint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Personal vs lab/institute computers</a:t>
            </a:r>
          </a:p>
          <a:p>
            <a:pPr lvl="1"/>
            <a:endParaRPr lang="en-US" dirty="0"/>
          </a:p>
        </p:txBody>
      </p:sp>
      <p:pic>
        <p:nvPicPr>
          <p:cNvPr id="7" name="Graphic 6" descr="Cloud Computing">
            <a:extLst>
              <a:ext uri="{FF2B5EF4-FFF2-40B4-BE49-F238E27FC236}">
                <a16:creationId xmlns:a16="http://schemas.microsoft.com/office/drawing/2014/main" id="{594F7539-140F-1AA1-9974-28B45B6B4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72276" y="639520"/>
            <a:ext cx="5577840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7551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349D7-1691-7AEF-B228-2F68B21DD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Sharing &amp;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602CF-70CD-72B6-5A07-3A0088BA1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280" y="1419225"/>
            <a:ext cx="10515600" cy="4351338"/>
          </a:xfrm>
        </p:spPr>
        <p:txBody>
          <a:bodyPr/>
          <a:lstStyle/>
          <a:p>
            <a:r>
              <a:rPr lang="en-US" dirty="0"/>
              <a:t>How will you share data internally, externally?</a:t>
            </a:r>
          </a:p>
          <a:p>
            <a:r>
              <a:rPr lang="en-US" dirty="0"/>
              <a:t>Who has/needs access?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1E709BC-7422-B13F-3BE9-5724F4559943}"/>
              </a:ext>
            </a:extLst>
          </p:cNvPr>
          <p:cNvSpPr txBox="1">
            <a:spLocks/>
          </p:cNvSpPr>
          <p:nvPr/>
        </p:nvSpPr>
        <p:spPr>
          <a:xfrm>
            <a:off x="838200" y="242616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Data Preservation &amp; Reuse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9E4D768-A1EA-0F87-EF8E-613F0CE24942}"/>
              </a:ext>
            </a:extLst>
          </p:cNvPr>
          <p:cNvSpPr txBox="1">
            <a:spLocks/>
          </p:cNvSpPr>
          <p:nvPr/>
        </p:nvSpPr>
        <p:spPr>
          <a:xfrm>
            <a:off x="838200" y="437662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Responsibilities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AC46E2-E679-B7A8-6F21-7D50587A489D}"/>
              </a:ext>
            </a:extLst>
          </p:cNvPr>
          <p:cNvSpPr txBox="1"/>
          <p:nvPr/>
        </p:nvSpPr>
        <p:spPr>
          <a:xfrm>
            <a:off x="970280" y="3447762"/>
            <a:ext cx="61529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long do you need to keep the data for?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Will others want to use 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Where can you archive it?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A676D4-9156-43D6-D653-FD6003C373C9}"/>
              </a:ext>
            </a:extLst>
          </p:cNvPr>
          <p:cNvSpPr txBox="1"/>
          <p:nvPr/>
        </p:nvSpPr>
        <p:spPr>
          <a:xfrm>
            <a:off x="970280" y="5305712"/>
            <a:ext cx="57772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Whose job is it to take care of your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Who should approve this plan?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often should you re-visit the plan?</a:t>
            </a:r>
          </a:p>
        </p:txBody>
      </p:sp>
      <p:pic>
        <p:nvPicPr>
          <p:cNvPr id="9" name="Graphic 8" descr="Hero Male outline">
            <a:extLst>
              <a:ext uri="{FF2B5EF4-FFF2-40B4-BE49-F238E27FC236}">
                <a16:creationId xmlns:a16="http://schemas.microsoft.com/office/drawing/2014/main" id="{7E090D63-6B8B-0469-A761-5719890B8E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5186" y="5082480"/>
            <a:ext cx="1527171" cy="1527171"/>
          </a:xfrm>
          <a:prstGeom prst="rect">
            <a:avLst/>
          </a:prstGeom>
        </p:spPr>
      </p:pic>
      <p:pic>
        <p:nvPicPr>
          <p:cNvPr id="11" name="Graphic 10" descr="Filing Box Archive outline">
            <a:extLst>
              <a:ext uri="{FF2B5EF4-FFF2-40B4-BE49-F238E27FC236}">
                <a16:creationId xmlns:a16="http://schemas.microsoft.com/office/drawing/2014/main" id="{3250177F-ABAD-85B4-58CE-C75FE1F45F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90483" y="2871515"/>
            <a:ext cx="1776576" cy="1776576"/>
          </a:xfrm>
          <a:prstGeom prst="rect">
            <a:avLst/>
          </a:prstGeom>
        </p:spPr>
      </p:pic>
      <p:pic>
        <p:nvPicPr>
          <p:cNvPr id="13" name="Graphic 12" descr="Share outline">
            <a:extLst>
              <a:ext uri="{FF2B5EF4-FFF2-40B4-BE49-F238E27FC236}">
                <a16:creationId xmlns:a16="http://schemas.microsoft.com/office/drawing/2014/main" id="{8706E49B-161C-3BD1-72EB-DB2CCCCF25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433550" y="825144"/>
            <a:ext cx="1490443" cy="1490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98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FE71-9BD5-04B4-27AB-254F15A8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67C2E-B5E1-1089-8FC6-745B5671F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05839"/>
            <a:ext cx="11531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https://fairsharing.org/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https://www.re3data.org/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4"/>
              </a:rPr>
              <a:t>https://journals.plos.org/plosbiology/s/recommended-repositories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Look at the requirements before you start your experiment so you can make sure you collect the right metadata</a:t>
            </a:r>
          </a:p>
        </p:txBody>
      </p:sp>
      <p:pic>
        <p:nvPicPr>
          <p:cNvPr id="2050" name="Picture 2" descr="re3data logo">
            <a:extLst>
              <a:ext uri="{FF2B5EF4-FFF2-40B4-BE49-F238E27FC236}">
                <a16:creationId xmlns:a16="http://schemas.microsoft.com/office/drawing/2014/main" id="{2F31762A-CD4F-B466-8717-AD6D51FFDB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510" y="462701"/>
            <a:ext cx="3295650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FAIRsharing logo">
            <a:extLst>
              <a:ext uri="{FF2B5EF4-FFF2-40B4-BE49-F238E27FC236}">
                <a16:creationId xmlns:a16="http://schemas.microsoft.com/office/drawing/2014/main" id="{BE338DB2-27B2-65BB-3A4C-3461533FD3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775400-851B-09C0-50D6-8411E5C9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1236" y="1292125"/>
            <a:ext cx="4042964" cy="13255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6B023-8578-1782-180E-5F142EBE3C27}"/>
              </a:ext>
            </a:extLst>
          </p:cNvPr>
          <p:cNvSpPr txBox="1"/>
          <p:nvPr/>
        </p:nvSpPr>
        <p:spPr>
          <a:xfrm>
            <a:off x="421859" y="4058570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none" strike="noStrike" dirty="0">
                <a:effectLst/>
                <a:latin typeface="silka"/>
                <a:hlinkClick r:id="rId7"/>
              </a:rPr>
              <a:t>Czech National Infrastructure for Biological Data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 (ELIXIR CZ) </a:t>
            </a:r>
            <a:r>
              <a:rPr lang="en-US" b="0" i="0" u="none" strike="noStrike" dirty="0">
                <a:effectLst/>
                <a:latin typeface="silka"/>
                <a:hlinkClick r:id="rId8"/>
              </a:rPr>
              <a:t>ELIXIR</a:t>
            </a:r>
            <a:endParaRPr lang="en-US" b="0" i="0" u="none" strike="noStrike" dirty="0">
              <a:effectLst/>
              <a:latin typeface="silka"/>
            </a:endParaRPr>
          </a:p>
          <a:p>
            <a:endParaRPr lang="en-US" dirty="0">
              <a:latin typeface="silka"/>
            </a:endParaRPr>
          </a:p>
          <a:p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 </a:t>
            </a:r>
          </a:p>
          <a:p>
            <a:endParaRPr lang="en-US" u="none" strike="noStrike" dirty="0">
              <a:solidFill>
                <a:srgbClr val="003450"/>
              </a:solidFill>
              <a:latin typeface="silka"/>
              <a:hlinkClick r:id="rId9"/>
            </a:endParaRPr>
          </a:p>
          <a:p>
            <a:r>
              <a:rPr lang="en-US" b="0" i="0" u="none" strike="noStrike" dirty="0">
                <a:effectLst/>
                <a:latin typeface="silka"/>
                <a:hlinkClick r:id="rId9"/>
              </a:rPr>
              <a:t>REPO national repository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 for Research Data</a:t>
            </a:r>
            <a:br>
              <a:rPr lang="en-US" b="0" i="0" dirty="0">
                <a:solidFill>
                  <a:srgbClr val="003450"/>
                </a:solidFill>
                <a:effectLst/>
                <a:latin typeface="silka"/>
              </a:rPr>
            </a:br>
            <a:r>
              <a:rPr lang="en-US" b="0" i="0" dirty="0">
                <a:solidFill>
                  <a:srgbClr val="003450"/>
                </a:solidFill>
                <a:effectLst/>
                <a:latin typeface="silka"/>
                <a:hlinkClick r:id="rId10"/>
              </a:rPr>
              <a:t>https://du.cesnet.cz/cs/navody/narodni_repozitar/start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 </a:t>
            </a:r>
          </a:p>
          <a:p>
            <a:endParaRPr lang="en-US" dirty="0">
              <a:solidFill>
                <a:srgbClr val="003450"/>
              </a:solidFill>
              <a:latin typeface="silka"/>
            </a:endParaRPr>
          </a:p>
          <a:p>
            <a:r>
              <a:rPr lang="en-US" b="0" i="0" dirty="0" err="1">
                <a:solidFill>
                  <a:srgbClr val="003450"/>
                </a:solidFill>
                <a:effectLst/>
                <a:latin typeface="silka"/>
              </a:rPr>
              <a:t>Zenodo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 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  <a:hlinkClick r:id="rId11"/>
              </a:rPr>
              <a:t>https://about.zenodo.org/</a:t>
            </a:r>
            <a:r>
              <a:rPr lang="en-US" b="0" i="0" dirty="0">
                <a:solidFill>
                  <a:srgbClr val="003450"/>
                </a:solidFill>
                <a:effectLst/>
                <a:latin typeface="silka"/>
              </a:rPr>
              <a:t>  - independent of field and institution</a:t>
            </a:r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B04A613-2EFC-E0B6-2212-4F0DD6493D4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95854" y="5981284"/>
            <a:ext cx="1905000" cy="762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BD0BDB2-825E-2AEE-C06D-45A2A13A2DC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990129" y="4126374"/>
            <a:ext cx="1210725" cy="9233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6DDDEE-B6FB-62AC-B5CE-F3180D9B2A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73160" y="4126374"/>
            <a:ext cx="1150189" cy="84145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DC1B088-F13A-849B-5C0F-A16FE02BB379}"/>
              </a:ext>
            </a:extLst>
          </p:cNvPr>
          <p:cNvSpPr txBox="1"/>
          <p:nvPr/>
        </p:nvSpPr>
        <p:spPr>
          <a:xfrm>
            <a:off x="1185267" y="4389683"/>
            <a:ext cx="539333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ELIXIR CZ is dedicated to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organisation</a:t>
            </a:r>
            <a:r>
              <a:rPr lang="en-US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, storage, sharing and facilitation of interoperability of life-science data for further processing and analysis. 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414D51E-D71B-6AB4-6746-9664C1D500B9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076873" y="5214672"/>
            <a:ext cx="935047" cy="914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154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704A7-DBE1-0F0C-DCDE-101E612CE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124BF-AB6A-498C-3CDC-36914F90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F0532B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Open Science @ CAS</a:t>
            </a: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 err="1">
                <a:solidFill>
                  <a:srgbClr val="F0532B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FairWizard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(access through CAS)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u="sng" dirty="0">
                <a:solidFill>
                  <a:srgbClr val="F0532B"/>
                </a:solidFill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Czech National Infrastructure for Biological Data</a:t>
            </a:r>
            <a:r>
              <a:rPr lang="en-US" sz="1800" dirty="0">
                <a:effectLst/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(ELIXIR-CZ)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Center for Open Science </a:t>
            </a:r>
            <a:r>
              <a:rPr lang="en-US" sz="1800" dirty="0">
                <a:latin typeface="Century Gothic" panose="020B0502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https://www.cos.io/</a:t>
            </a:r>
            <a:endParaRPr lang="en-US" sz="1800" dirty="0"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endParaRPr lang="en-US" sz="1800" dirty="0">
              <a:effectLst/>
              <a:latin typeface="Century Gothic" panose="020B0502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 descr="Center for Open Science">
            <a:extLst>
              <a:ext uri="{FF2B5EF4-FFF2-40B4-BE49-F238E27FC236}">
                <a16:creationId xmlns:a16="http://schemas.microsoft.com/office/drawing/2014/main" id="{EDD2C33D-D2B3-C063-951E-0CD74D8DE6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735989"/>
            <a:ext cx="5283200" cy="773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D9E59A-AA45-DBBA-E256-E0251A637237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prstClr val="black"/>
              <a:schemeClr val="accent1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5010" y="3840321"/>
            <a:ext cx="2857500" cy="457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05CAB3-7E4E-DD43-EBF4-00CF5FF5B25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537960" y="4113657"/>
            <a:ext cx="1701339" cy="1244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8A7B70-1521-961F-0B21-383D8C2536E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68726" y="4095916"/>
            <a:ext cx="2063856" cy="1244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0620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6091-93C1-5699-BA22-8AD62E5AA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7035" y="1109980"/>
            <a:ext cx="7674255" cy="1074196"/>
          </a:xfrm>
        </p:spPr>
        <p:txBody>
          <a:bodyPr/>
          <a:lstStyle/>
          <a:p>
            <a:r>
              <a:rPr lang="en-US" dirty="0"/>
              <a:t>Next time</a:t>
            </a:r>
          </a:p>
        </p:txBody>
      </p:sp>
      <p:pic>
        <p:nvPicPr>
          <p:cNvPr id="2050" name="Picture 2" descr="Tidy Data and Why We Need It!">
            <a:extLst>
              <a:ext uri="{FF2B5EF4-FFF2-40B4-BE49-F238E27FC236}">
                <a16:creationId xmlns:a16="http://schemas.microsoft.com/office/drawing/2014/main" id="{36870B5D-8423-CC7B-5127-F2573784F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6658" y="744855"/>
            <a:ext cx="9880035" cy="5557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5B3753-10E1-E288-E89B-4A81EEFBE1D6}"/>
              </a:ext>
            </a:extLst>
          </p:cNvPr>
          <p:cNvSpPr txBox="1"/>
          <p:nvPr/>
        </p:nvSpPr>
        <p:spPr>
          <a:xfrm>
            <a:off x="2062480" y="170904"/>
            <a:ext cx="836305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NEXT TIME  - Tuesday May 20 1pm</a:t>
            </a:r>
          </a:p>
        </p:txBody>
      </p:sp>
    </p:spTree>
    <p:extLst>
      <p:ext uri="{BB962C8B-B14F-4D97-AF65-F5344CB8AC3E}">
        <p14:creationId xmlns:p14="http://schemas.microsoft.com/office/powerpoint/2010/main" val="491028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E157B-8575-0B1B-A894-702B9DE4F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What is a DMP and why do you need one?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9F1AC0-A4B4-0299-557B-99E50DBC0F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0296577"/>
              </p:ext>
            </p:extLst>
          </p:nvPr>
        </p:nvGraphicFramePr>
        <p:xfrm>
          <a:off x="5305254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968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83FC2DA-62DB-BF05-C609-267694FBC8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17521" y="162066"/>
            <a:ext cx="9464218" cy="669593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A2B2BD-F506-3561-CCAB-022C4FE09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0" tIns="45720" rIns="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FAIR Principles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CF5D20-938C-33D0-5E84-D3E5C512137A}"/>
              </a:ext>
            </a:extLst>
          </p:cNvPr>
          <p:cNvSpPr txBox="1"/>
          <p:nvPr/>
        </p:nvSpPr>
        <p:spPr>
          <a:xfrm>
            <a:off x="2095500" y="6211669"/>
            <a:ext cx="62433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How FAIR are your data? Checklist</a:t>
            </a:r>
          </a:p>
          <a:p>
            <a:r>
              <a:rPr lang="en-US" dirty="0"/>
              <a:t>https://zenodo.org/records/3405141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3F6578-92CA-8A1E-07BE-4E4774F36964}"/>
              </a:ext>
            </a:extLst>
          </p:cNvPr>
          <p:cNvSpPr txBox="1"/>
          <p:nvPr/>
        </p:nvSpPr>
        <p:spPr>
          <a:xfrm>
            <a:off x="7749630" y="6211669"/>
            <a:ext cx="62941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FAIR Data – Charles University Open Science</a:t>
            </a:r>
          </a:p>
          <a:p>
            <a:r>
              <a:rPr lang="en-US" dirty="0"/>
              <a:t>https://openscience.cuni.cz/OSCIEN-50.html</a:t>
            </a:r>
          </a:p>
        </p:txBody>
      </p:sp>
    </p:spTree>
    <p:extLst>
      <p:ext uri="{BB962C8B-B14F-4D97-AF65-F5344CB8AC3E}">
        <p14:creationId xmlns:p14="http://schemas.microsoft.com/office/powerpoint/2010/main" val="2015141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B6CFA-9D4A-C04D-1B4B-905551B7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latin typeface="Bernard MT Condensed" panose="02050806060905020404" pitchFamily="18" charset="0"/>
              </a:rPr>
              <a:t>F</a:t>
            </a:r>
            <a:r>
              <a:rPr lang="en-US" dirty="0"/>
              <a:t>indable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A2FC8-45C4-587E-EA59-C4D32BDB6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needs to find your data?</a:t>
            </a:r>
          </a:p>
          <a:p>
            <a:r>
              <a:rPr lang="en-US" dirty="0"/>
              <a:t>How and where would they look for it?</a:t>
            </a:r>
          </a:p>
          <a:p>
            <a:r>
              <a:rPr lang="en-US" dirty="0"/>
              <a:t>How can you make it easier for them?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ED38C73-D4E9-3400-24C3-F9894B863721}"/>
              </a:ext>
            </a:extLst>
          </p:cNvPr>
          <p:cNvGrpSpPr/>
          <p:nvPr/>
        </p:nvGrpSpPr>
        <p:grpSpPr>
          <a:xfrm>
            <a:off x="662714" y="681037"/>
            <a:ext cx="10691086" cy="5713410"/>
            <a:chOff x="326720" y="598490"/>
            <a:chExt cx="10691086" cy="571341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6AD86B1-2C86-AD12-9420-615A1A6E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4518"/>
            <a:stretch/>
          </p:blipFill>
          <p:spPr>
            <a:xfrm>
              <a:off x="1086610" y="3189523"/>
              <a:ext cx="3235960" cy="298744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F8C7216-BA7D-CB98-805D-EF513DC3B2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4518"/>
            <a:stretch/>
          </p:blipFill>
          <p:spPr>
            <a:xfrm>
              <a:off x="8602776" y="1269527"/>
              <a:ext cx="1172053" cy="108204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22C28E5-B7AF-73EB-3F10-D451F6578B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14518"/>
            <a:stretch/>
          </p:blipFill>
          <p:spPr>
            <a:xfrm>
              <a:off x="9196626" y="4630586"/>
              <a:ext cx="1821180" cy="1681314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4531BC6-5337-4B92-84AC-10CD85F7BF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9F9F9"/>
                </a:clrFrom>
                <a:clrTo>
                  <a:srgbClr val="F9F9F9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774829" y="4163262"/>
              <a:ext cx="664773" cy="66477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88FCC48-AAE6-36DB-91C6-B1FE6FEC4C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6853" y="598490"/>
              <a:ext cx="703898" cy="703898"/>
            </a:xfrm>
            <a:prstGeom prst="rect">
              <a:avLst/>
            </a:prstGeom>
          </p:spPr>
        </p:pic>
        <p:pic>
          <p:nvPicPr>
            <p:cNvPr id="10" name="Graphic 9" descr="Closed book with solid fill">
              <a:extLst>
                <a:ext uri="{FF2B5EF4-FFF2-40B4-BE49-F238E27FC236}">
                  <a16:creationId xmlns:a16="http://schemas.microsoft.com/office/drawing/2014/main" id="{35704B40-BE62-0E10-D272-FF868D39F6A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114137" y="3429000"/>
              <a:ext cx="1579173" cy="1579173"/>
            </a:xfrm>
            <a:prstGeom prst="rect">
              <a:avLst/>
            </a:prstGeom>
          </p:spPr>
        </p:pic>
        <p:pic>
          <p:nvPicPr>
            <p:cNvPr id="12" name="Graphic 11" descr="Cloud Computing outline">
              <a:extLst>
                <a:ext uri="{FF2B5EF4-FFF2-40B4-BE49-F238E27FC236}">
                  <a16:creationId xmlns:a16="http://schemas.microsoft.com/office/drawing/2014/main" id="{F0AB4C83-BB85-CD56-E206-9821FB8892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71995" y="3494016"/>
              <a:ext cx="1399035" cy="1399035"/>
            </a:xfrm>
            <a:prstGeom prst="rect">
              <a:avLst/>
            </a:prstGeom>
          </p:spPr>
        </p:pic>
        <p:sp>
          <p:nvSpPr>
            <p:cNvPr id="13" name="Arrow: Curved Down 12">
              <a:extLst>
                <a:ext uri="{FF2B5EF4-FFF2-40B4-BE49-F238E27FC236}">
                  <a16:creationId xmlns:a16="http://schemas.microsoft.com/office/drawing/2014/main" id="{BD140113-681F-6C43-2E63-85238541838C}"/>
                </a:ext>
              </a:extLst>
            </p:cNvPr>
            <p:cNvSpPr/>
            <p:nvPr/>
          </p:nvSpPr>
          <p:spPr>
            <a:xfrm rot="5551903">
              <a:off x="3824322" y="4015626"/>
              <a:ext cx="1399035" cy="1229919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2D684865-BFD4-5318-0326-829850828475}"/>
                </a:ext>
              </a:extLst>
            </p:cNvPr>
            <p:cNvSpPr/>
            <p:nvPr/>
          </p:nvSpPr>
          <p:spPr>
            <a:xfrm rot="15733072">
              <a:off x="242162" y="4213076"/>
              <a:ext cx="1399035" cy="1229919"/>
            </a:xfrm>
            <a:prstGeom prst="curved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22D9F94-DEE3-815A-6A34-003BE941AEC3}"/>
                </a:ext>
              </a:extLst>
            </p:cNvPr>
            <p:cNvSpPr txBox="1"/>
            <p:nvPr/>
          </p:nvSpPr>
          <p:spPr>
            <a:xfrm>
              <a:off x="3730717" y="5702316"/>
              <a:ext cx="25132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Pre Publication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0F74EEA-A3EB-A5BF-770E-FE1083F02D79}"/>
                </a:ext>
              </a:extLst>
            </p:cNvPr>
            <p:cNvSpPr txBox="1"/>
            <p:nvPr/>
          </p:nvSpPr>
          <p:spPr>
            <a:xfrm>
              <a:off x="8203132" y="3022604"/>
              <a:ext cx="26856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Post Publication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13EE6CB-FD49-ED92-7D10-B46DD8D9363C}"/>
                </a:ext>
              </a:extLst>
            </p:cNvPr>
            <p:cNvSpPr/>
            <p:nvPr/>
          </p:nvSpPr>
          <p:spPr>
            <a:xfrm>
              <a:off x="7162800" y="2235200"/>
              <a:ext cx="1391920" cy="1229360"/>
            </a:xfrm>
            <a:custGeom>
              <a:avLst/>
              <a:gdLst>
                <a:gd name="connsiteX0" fmla="*/ 1391920 w 1391920"/>
                <a:gd name="connsiteY0" fmla="*/ 0 h 1229360"/>
                <a:gd name="connsiteX1" fmla="*/ 386080 w 1391920"/>
                <a:gd name="connsiteY1" fmla="*/ 325120 h 1229360"/>
                <a:gd name="connsiteX2" fmla="*/ 0 w 1391920"/>
                <a:gd name="connsiteY2" fmla="*/ 1229360 h 122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20" h="1229360">
                  <a:moveTo>
                    <a:pt x="1391920" y="0"/>
                  </a:moveTo>
                  <a:lnTo>
                    <a:pt x="386080" y="325120"/>
                  </a:lnTo>
                  <a:lnTo>
                    <a:pt x="0" y="122936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6E81E0F1-1AE6-74A2-C2AB-29B16FFB60D2}"/>
                </a:ext>
              </a:extLst>
            </p:cNvPr>
            <p:cNvSpPr/>
            <p:nvPr/>
          </p:nvSpPr>
          <p:spPr>
            <a:xfrm rot="20608377" flipV="1">
              <a:off x="7497915" y="4629713"/>
              <a:ext cx="1391920" cy="1229360"/>
            </a:xfrm>
            <a:custGeom>
              <a:avLst/>
              <a:gdLst>
                <a:gd name="connsiteX0" fmla="*/ 1391920 w 1391920"/>
                <a:gd name="connsiteY0" fmla="*/ 0 h 1229360"/>
                <a:gd name="connsiteX1" fmla="*/ 386080 w 1391920"/>
                <a:gd name="connsiteY1" fmla="*/ 325120 h 1229360"/>
                <a:gd name="connsiteX2" fmla="*/ 0 w 1391920"/>
                <a:gd name="connsiteY2" fmla="*/ 1229360 h 1229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391920" h="1229360">
                  <a:moveTo>
                    <a:pt x="1391920" y="0"/>
                  </a:moveTo>
                  <a:lnTo>
                    <a:pt x="386080" y="325120"/>
                  </a:lnTo>
                  <a:lnTo>
                    <a:pt x="0" y="1229360"/>
                  </a:lnTo>
                </a:path>
              </a:pathLst>
            </a:custGeom>
            <a:noFill/>
            <a:ln w="76200">
              <a:solidFill>
                <a:schemeClr val="accent2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8183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4FF07A-D577-635B-8D7F-189043D0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000"/>
              <a:t>File naming conventions</a:t>
            </a:r>
          </a:p>
        </p:txBody>
      </p:sp>
      <p:sp>
        <p:nvSpPr>
          <p:cNvPr id="308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48331-564A-9E0C-4672-937056B9F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603752"/>
          </a:xfrm>
        </p:spPr>
        <p:txBody>
          <a:bodyPr anchor="t">
            <a:normAutofit/>
          </a:bodyPr>
          <a:lstStyle/>
          <a:p>
            <a:r>
              <a:rPr lang="en-US" sz="2400" dirty="0"/>
              <a:t>A good file name allows you to identify the contents WITHOUT opening the file</a:t>
            </a:r>
          </a:p>
          <a:p>
            <a:r>
              <a:rPr lang="en-US" sz="2400" dirty="0"/>
              <a:t>Allows easy sorting, browsing and retrieval of data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423DBDF-D575-BF21-0F03-748141DE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09136" y="156643"/>
            <a:ext cx="8307469" cy="670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828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6CBDE-2785-A9B4-46D6-D36A62973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160" y="137477"/>
            <a:ext cx="10515600" cy="1325563"/>
          </a:xfrm>
        </p:spPr>
        <p:txBody>
          <a:bodyPr/>
          <a:lstStyle/>
          <a:p>
            <a:r>
              <a:rPr lang="en-US" dirty="0"/>
              <a:t>Best Practices in File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5A83D-0F82-66BA-F4C0-778ECBBF5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9840"/>
            <a:ext cx="10515600" cy="5212079"/>
          </a:xfrm>
        </p:spPr>
        <p:txBody>
          <a:bodyPr>
            <a:normAutofit fontScale="92500" lnSpcReduction="20000"/>
          </a:bodyPr>
          <a:lstStyle/>
          <a:p>
            <a:pPr>
              <a:spcBef>
                <a:spcPts val="1200"/>
              </a:spcBef>
            </a:pPr>
            <a:r>
              <a:rPr lang="en-US" sz="3200" dirty="0"/>
              <a:t>Avoid Special Characters and Spaces  (not machine readable)</a:t>
            </a:r>
          </a:p>
          <a:p>
            <a:pPr lvl="1">
              <a:spcBef>
                <a:spcPts val="12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#$^&amp;()+=?\/!@*%{}[]&lt;&gt; </a:t>
            </a:r>
            <a:r>
              <a:rPr lang="en-US" sz="3300" b="1" dirty="0">
                <a:solidFill>
                  <a:srgbClr val="FF0000"/>
                </a:solidFill>
              </a:rPr>
              <a:t>X bad!!!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Use _ or – or CamelCase instead of space  </a:t>
            </a:r>
            <a:r>
              <a:rPr lang="en-US" dirty="0">
                <a:solidFill>
                  <a:schemeClr val="accent6"/>
                </a:solidFill>
                <a:latin typeface="verdana" panose="020B0604030504040204" pitchFamily="34" charset="0"/>
              </a:rPr>
              <a:t>good!</a:t>
            </a: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Think about how you will sort files</a:t>
            </a:r>
          </a:p>
          <a:p>
            <a:pPr lvl="1">
              <a:spcBef>
                <a:spcPts val="12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Use the international date format YYYYMM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DD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Or versions – v01 is better than v1 if you are likely to have many versions</a:t>
            </a:r>
          </a:p>
          <a:p>
            <a:pPr>
              <a:spcBef>
                <a:spcPts val="12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Use abbreviations to avoid long file names </a:t>
            </a:r>
          </a:p>
          <a:p>
            <a:pPr lvl="1">
              <a:spcBef>
                <a:spcPts val="1200"/>
              </a:spcBef>
            </a:pP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Document the abbreviations! (human readable!)</a:t>
            </a:r>
          </a:p>
          <a:p>
            <a:pPr>
              <a:spcBef>
                <a:spcPts val="1200"/>
              </a:spcBef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Each file should have a unique and informative name 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Allows you to identify it even if it’s in the wrong place</a:t>
            </a:r>
          </a:p>
          <a:p>
            <a:pPr lvl="1">
              <a:spcBef>
                <a:spcPts val="1200"/>
              </a:spcBef>
            </a:pPr>
            <a:r>
              <a:rPr lang="en-US" dirty="0">
                <a:latin typeface="verdana" panose="020B0604030504040204" pitchFamily="34" charset="0"/>
              </a:rPr>
              <a:t>e.g.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 Date_</a:t>
            </a:r>
            <a:r>
              <a:rPr lang="en-US" b="0" i="0" dirty="0">
                <a:solidFill>
                  <a:schemeClr val="accent6"/>
                </a:solidFill>
                <a:effectLst/>
                <a:latin typeface="verdana" panose="020B0604030504040204" pitchFamily="34" charset="0"/>
              </a:rPr>
              <a:t>Person</a:t>
            </a:r>
            <a:r>
              <a:rPr lang="en-US" b="0" i="0" dirty="0">
                <a:solidFill>
                  <a:srgbClr val="333333"/>
                </a:solidFill>
                <a:effectLst/>
                <a:latin typeface="verdana" panose="020B0604030504040204" pitchFamily="34" charset="0"/>
              </a:rPr>
              <a:t>_Project_</a:t>
            </a:r>
            <a:r>
              <a:rPr lang="en-US" b="0" i="0" dirty="0">
                <a:solidFill>
                  <a:schemeClr val="accent2"/>
                </a:solidFill>
                <a:effectLst/>
                <a:latin typeface="verdana" panose="020B0604030504040204" pitchFamily="34" charset="0"/>
              </a:rPr>
              <a:t>Experiment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</a:rPr>
              <a:t>#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_</a:t>
            </a:r>
            <a:r>
              <a:rPr lang="en-US" dirty="0" err="1">
                <a:solidFill>
                  <a:schemeClr val="accent1"/>
                </a:solidFill>
                <a:latin typeface="verdana" panose="020B0604030504040204" pitchFamily="34" charset="0"/>
              </a:rPr>
              <a:t>DataType</a:t>
            </a:r>
            <a:endParaRPr lang="en-US" dirty="0">
              <a:solidFill>
                <a:srgbClr val="333333"/>
              </a:solidFill>
              <a:latin typeface="verdana" panose="020B0604030504040204" pitchFamily="34" charset="0"/>
            </a:endParaRPr>
          </a:p>
          <a:p>
            <a:pPr lvl="2">
              <a:spcBef>
                <a:spcPts val="1200"/>
              </a:spcBef>
            </a:pP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verdana" panose="020B0604030504040204" pitchFamily="34" charset="0"/>
              </a:rPr>
              <a:t>20240107_</a:t>
            </a:r>
            <a:r>
              <a:rPr lang="en-US" dirty="0">
                <a:solidFill>
                  <a:schemeClr val="accent6"/>
                </a:solidFill>
                <a:latin typeface="verdana" panose="020B0604030504040204" pitchFamily="34" charset="0"/>
              </a:rPr>
              <a:t>CJW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_U1snRNP_</a:t>
            </a:r>
            <a:r>
              <a:rPr lang="en-US" dirty="0">
                <a:solidFill>
                  <a:schemeClr val="accent2"/>
                </a:solidFill>
                <a:latin typeface="verdana" panose="020B0604030504040204" pitchFamily="34" charset="0"/>
              </a:rPr>
              <a:t>Expt4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_</a:t>
            </a:r>
            <a:r>
              <a:rPr lang="en-US" dirty="0">
                <a:solidFill>
                  <a:schemeClr val="accent1"/>
                </a:solidFill>
                <a:latin typeface="verdana" panose="020B0604030504040204" pitchFamily="34" charset="0"/>
              </a:rPr>
              <a:t>qPCR</a:t>
            </a:r>
            <a:r>
              <a:rPr lang="en-US" dirty="0">
                <a:solidFill>
                  <a:srgbClr val="333333"/>
                </a:solidFill>
                <a:latin typeface="verdana" panose="020B0604030504040204" pitchFamily="34" charset="0"/>
              </a:rPr>
              <a:t>.csv</a:t>
            </a:r>
            <a:endParaRPr 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  <a:p>
            <a:pPr>
              <a:spcBef>
                <a:spcPts val="1200"/>
              </a:spcBef>
            </a:pPr>
            <a:endParaRPr lang="en-US" dirty="0"/>
          </a:p>
        </p:txBody>
      </p:sp>
      <p:pic>
        <p:nvPicPr>
          <p:cNvPr id="3074" name="Picture 2" descr="camel case from cs.wikipedia.org">
            <a:extLst>
              <a:ext uri="{FF2B5EF4-FFF2-40B4-BE49-F238E27FC236}">
                <a16:creationId xmlns:a16="http://schemas.microsoft.com/office/drawing/2014/main" id="{81372A9E-426C-E434-B629-93589C0109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1248" y="1563688"/>
            <a:ext cx="1565592" cy="156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704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B991A-DFBB-6C02-447B-6DA4F5780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Formats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02732-D8F0-EBF3-F511-78FF9B5F5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Proprietary / Instrument-Specific Formats</a:t>
            </a:r>
          </a:p>
          <a:p>
            <a:pPr lvl="1"/>
            <a:r>
              <a:rPr lang="en-US" dirty="0"/>
              <a:t>Not accessible for those who don’t have the same instrument/software</a:t>
            </a:r>
          </a:p>
          <a:p>
            <a:r>
              <a:rPr lang="en-US" dirty="0"/>
              <a:t>Field-Specific Formats</a:t>
            </a:r>
          </a:p>
          <a:p>
            <a:pPr lvl="1"/>
            <a:r>
              <a:rPr lang="en-US" dirty="0"/>
              <a:t>bam, </a:t>
            </a:r>
            <a:r>
              <a:rPr lang="en-US" dirty="0" err="1"/>
              <a:t>sam</a:t>
            </a:r>
            <a:r>
              <a:rPr lang="en-US" dirty="0"/>
              <a:t>, </a:t>
            </a:r>
            <a:r>
              <a:rPr lang="en-US" dirty="0" err="1"/>
              <a:t>fasta</a:t>
            </a:r>
            <a:r>
              <a:rPr lang="en-US" dirty="0"/>
              <a:t>, </a:t>
            </a:r>
            <a:r>
              <a:rPr lang="en-US" dirty="0" err="1"/>
              <a:t>fastq</a:t>
            </a:r>
            <a:r>
              <a:rPr lang="en-US" dirty="0"/>
              <a:t>, </a:t>
            </a:r>
            <a:r>
              <a:rPr lang="en-US" dirty="0" err="1"/>
              <a:t>gb</a:t>
            </a:r>
            <a:r>
              <a:rPr lang="en-US" dirty="0"/>
              <a:t> [genome/transcriptome]</a:t>
            </a:r>
          </a:p>
          <a:p>
            <a:r>
              <a:rPr lang="en-US" dirty="0"/>
              <a:t>Universal / Common Formats</a:t>
            </a:r>
          </a:p>
          <a:p>
            <a:pPr lvl="1"/>
            <a:r>
              <a:rPr lang="en-US" dirty="0"/>
              <a:t>csv  (comma separated values)</a:t>
            </a:r>
          </a:p>
          <a:p>
            <a:pPr lvl="1"/>
            <a:r>
              <a:rPr lang="en-US" dirty="0" err="1"/>
              <a:t>tsv</a:t>
            </a:r>
            <a:r>
              <a:rPr lang="en-US" dirty="0"/>
              <a:t> (tab separated values)</a:t>
            </a:r>
          </a:p>
          <a:p>
            <a:pPr lvl="1"/>
            <a:r>
              <a:rPr lang="en-US" dirty="0"/>
              <a:t>pdf (portable document format)</a:t>
            </a:r>
          </a:p>
          <a:p>
            <a:pPr lvl="1"/>
            <a:r>
              <a:rPr lang="en-US" dirty="0" err="1"/>
              <a:t>tif</a:t>
            </a:r>
            <a:r>
              <a:rPr lang="en-US" dirty="0"/>
              <a:t> (tagged image file format)</a:t>
            </a:r>
          </a:p>
          <a:p>
            <a:pPr lvl="1"/>
            <a:r>
              <a:rPr lang="en-US" dirty="0" err="1"/>
              <a:t>png</a:t>
            </a:r>
            <a:r>
              <a:rPr lang="en-US" dirty="0"/>
              <a:t> (portable network graphic)</a:t>
            </a:r>
          </a:p>
          <a:p>
            <a:pPr lvl="1"/>
            <a:r>
              <a:rPr lang="en-US" dirty="0"/>
              <a:t>txt (text)</a:t>
            </a:r>
          </a:p>
          <a:p>
            <a:pPr lvl="1"/>
            <a:r>
              <a:rPr lang="en-US" dirty="0"/>
              <a:t>rtf (rich text format)</a:t>
            </a:r>
          </a:p>
          <a:p>
            <a:pPr lvl="1"/>
            <a:r>
              <a:rPr lang="en-US" dirty="0"/>
              <a:t>mp4 (movies)</a:t>
            </a:r>
          </a:p>
          <a:p>
            <a:pPr lvl="1"/>
            <a:r>
              <a:rPr lang="en-US" dirty="0"/>
              <a:t>html </a:t>
            </a:r>
          </a:p>
          <a:p>
            <a:pPr lvl="1"/>
            <a:r>
              <a:rPr lang="en-US" dirty="0" err="1"/>
              <a:t>rmd</a:t>
            </a:r>
            <a:r>
              <a:rPr lang="en-US" dirty="0"/>
              <a:t> (R markdown)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20F4AA54-F12A-8586-6608-9E5E6456D057}"/>
              </a:ext>
            </a:extLst>
          </p:cNvPr>
          <p:cNvSpPr/>
          <p:nvPr/>
        </p:nvSpPr>
        <p:spPr>
          <a:xfrm>
            <a:off x="8168640" y="2636520"/>
            <a:ext cx="701040" cy="3296920"/>
          </a:xfrm>
          <a:prstGeom prst="rightBrace">
            <a:avLst/>
          </a:prstGeom>
          <a:ln w="5715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CB92ECD-9B83-828F-6CD6-53A9955880A4}"/>
              </a:ext>
            </a:extLst>
          </p:cNvPr>
          <p:cNvSpPr/>
          <p:nvPr/>
        </p:nvSpPr>
        <p:spPr>
          <a:xfrm>
            <a:off x="9265920" y="2143760"/>
            <a:ext cx="2353781" cy="1823223"/>
          </a:xfrm>
          <a:custGeom>
            <a:avLst/>
            <a:gdLst>
              <a:gd name="connsiteX0" fmla="*/ 1737360 w 2353781"/>
              <a:gd name="connsiteY0" fmla="*/ 0 h 2042160"/>
              <a:gd name="connsiteX1" fmla="*/ 2255520 w 2353781"/>
              <a:gd name="connsiteY1" fmla="*/ 782320 h 2042160"/>
              <a:gd name="connsiteX2" fmla="*/ 0 w 2353781"/>
              <a:gd name="connsiteY2" fmla="*/ 2042160 h 2042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53781" h="2042160">
                <a:moveTo>
                  <a:pt x="1737360" y="0"/>
                </a:moveTo>
                <a:cubicBezTo>
                  <a:pt x="2141220" y="220980"/>
                  <a:pt x="2545080" y="441960"/>
                  <a:pt x="2255520" y="782320"/>
                </a:cubicBezTo>
                <a:cubicBezTo>
                  <a:pt x="1965960" y="1122680"/>
                  <a:pt x="982980" y="1582420"/>
                  <a:pt x="0" y="2042160"/>
                </a:cubicBezTo>
              </a:path>
            </a:pathLst>
          </a:cu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BAA67E-D668-945D-0236-BC11851FF220}"/>
              </a:ext>
            </a:extLst>
          </p:cNvPr>
          <p:cNvSpPr txBox="1"/>
          <p:nvPr/>
        </p:nvSpPr>
        <p:spPr>
          <a:xfrm>
            <a:off x="9085579" y="3966983"/>
            <a:ext cx="27144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Export or convert your data into a standard format!</a:t>
            </a:r>
          </a:p>
          <a:p>
            <a:endParaRPr lang="en-US" sz="2400" b="1" dirty="0"/>
          </a:p>
          <a:p>
            <a:r>
              <a:rPr lang="en-US" sz="5400" b="1" dirty="0">
                <a:latin typeface="Amasis MT Pro Black" panose="02040A04050005020304" pitchFamily="18" charset="0"/>
              </a:rPr>
              <a:t>I</a:t>
            </a:r>
            <a:r>
              <a:rPr lang="en-US" sz="2400" b="1" dirty="0"/>
              <a:t>nteroperable</a:t>
            </a:r>
          </a:p>
        </p:txBody>
      </p:sp>
      <p:pic>
        <p:nvPicPr>
          <p:cNvPr id="2050" name="Picture 2" descr="Common image file formats and when to use them | Creative Bloq">
            <a:extLst>
              <a:ext uri="{FF2B5EF4-FFF2-40B4-BE49-F238E27FC236}">
                <a16:creationId xmlns:a16="http://schemas.microsoft.com/office/drawing/2014/main" id="{14C7D19B-B4A4-BD1F-6867-BCC2EEE226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373"/>
          <a:stretch/>
        </p:blipFill>
        <p:spPr bwMode="auto">
          <a:xfrm>
            <a:off x="4724400" y="0"/>
            <a:ext cx="7467600" cy="150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7DA243-03A7-BDEC-4DDE-FEF5291A0E59}"/>
              </a:ext>
            </a:extLst>
          </p:cNvPr>
          <p:cNvSpPr txBox="1"/>
          <p:nvPr/>
        </p:nvSpPr>
        <p:spPr>
          <a:xfrm>
            <a:off x="0" y="6503691"/>
            <a:ext cx="117162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https://ukdataservice.ac.uk/learning-hub/research-data-management/format-your-data/recommended-formats/</a:t>
            </a:r>
          </a:p>
        </p:txBody>
      </p:sp>
    </p:spTree>
    <p:extLst>
      <p:ext uri="{BB962C8B-B14F-4D97-AF65-F5344CB8AC3E}">
        <p14:creationId xmlns:p14="http://schemas.microsoft.com/office/powerpoint/2010/main" val="205199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75A5B51-0925-4835-8511-A0DD17EAA9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750B4-AF92-E212-2125-8CBB61B73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65125"/>
            <a:ext cx="5295015" cy="1429131"/>
          </a:xfrm>
        </p:spPr>
        <p:txBody>
          <a:bodyPr anchor="b">
            <a:normAutofit/>
          </a:bodyPr>
          <a:lstStyle/>
          <a:p>
            <a:r>
              <a:rPr lang="en-US" sz="5400" dirty="0"/>
              <a:t>File Organization</a:t>
            </a:r>
          </a:p>
        </p:txBody>
      </p:sp>
      <p:sp>
        <p:nvSpPr>
          <p:cNvPr id="1033" name="Sketch line">
            <a:extLst>
              <a:ext uri="{FF2B5EF4-FFF2-40B4-BE49-F238E27FC236}">
                <a16:creationId xmlns:a16="http://schemas.microsoft.com/office/drawing/2014/main" id="{5CDFD20D-8E4F-4E3A-AF87-93F23E0D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2650181"/>
            <a:ext cx="4343400" cy="18288"/>
          </a:xfrm>
          <a:custGeom>
            <a:avLst/>
            <a:gdLst>
              <a:gd name="connsiteX0" fmla="*/ 0 w 4343400"/>
              <a:gd name="connsiteY0" fmla="*/ 0 h 18288"/>
              <a:gd name="connsiteX1" fmla="*/ 577052 w 4343400"/>
              <a:gd name="connsiteY1" fmla="*/ 0 h 18288"/>
              <a:gd name="connsiteX2" fmla="*/ 1067235 w 4343400"/>
              <a:gd name="connsiteY2" fmla="*/ 0 h 18288"/>
              <a:gd name="connsiteX3" fmla="*/ 1600853 w 4343400"/>
              <a:gd name="connsiteY3" fmla="*/ 0 h 18288"/>
              <a:gd name="connsiteX4" fmla="*/ 2264773 w 4343400"/>
              <a:gd name="connsiteY4" fmla="*/ 0 h 18288"/>
              <a:gd name="connsiteX5" fmla="*/ 2841825 w 4343400"/>
              <a:gd name="connsiteY5" fmla="*/ 0 h 18288"/>
              <a:gd name="connsiteX6" fmla="*/ 3375442 w 4343400"/>
              <a:gd name="connsiteY6" fmla="*/ 0 h 18288"/>
              <a:gd name="connsiteX7" fmla="*/ 4343400 w 4343400"/>
              <a:gd name="connsiteY7" fmla="*/ 0 h 18288"/>
              <a:gd name="connsiteX8" fmla="*/ 4343400 w 4343400"/>
              <a:gd name="connsiteY8" fmla="*/ 18288 h 18288"/>
              <a:gd name="connsiteX9" fmla="*/ 3722914 w 4343400"/>
              <a:gd name="connsiteY9" fmla="*/ 18288 h 18288"/>
              <a:gd name="connsiteX10" fmla="*/ 3189297 w 4343400"/>
              <a:gd name="connsiteY10" fmla="*/ 18288 h 18288"/>
              <a:gd name="connsiteX11" fmla="*/ 2481943 w 4343400"/>
              <a:gd name="connsiteY11" fmla="*/ 18288 h 18288"/>
              <a:gd name="connsiteX12" fmla="*/ 1904891 w 4343400"/>
              <a:gd name="connsiteY12" fmla="*/ 18288 h 18288"/>
              <a:gd name="connsiteX13" fmla="*/ 1414707 w 4343400"/>
              <a:gd name="connsiteY13" fmla="*/ 18288 h 18288"/>
              <a:gd name="connsiteX14" fmla="*/ 750788 w 4343400"/>
              <a:gd name="connsiteY14" fmla="*/ 18288 h 18288"/>
              <a:gd name="connsiteX15" fmla="*/ 0 w 4343400"/>
              <a:gd name="connsiteY15" fmla="*/ 18288 h 18288"/>
              <a:gd name="connsiteX16" fmla="*/ 0 w 43434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343400" h="18288" fill="none" extrusionOk="0">
                <a:moveTo>
                  <a:pt x="0" y="0"/>
                </a:moveTo>
                <a:cubicBezTo>
                  <a:pt x="233209" y="-19550"/>
                  <a:pt x="330816" y="19068"/>
                  <a:pt x="577052" y="0"/>
                </a:cubicBezTo>
                <a:cubicBezTo>
                  <a:pt x="823288" y="-19068"/>
                  <a:pt x="875077" y="10360"/>
                  <a:pt x="1067235" y="0"/>
                </a:cubicBezTo>
                <a:cubicBezTo>
                  <a:pt x="1259393" y="-10360"/>
                  <a:pt x="1410699" y="2939"/>
                  <a:pt x="1600853" y="0"/>
                </a:cubicBezTo>
                <a:cubicBezTo>
                  <a:pt x="1791007" y="-2939"/>
                  <a:pt x="2101644" y="-26225"/>
                  <a:pt x="2264773" y="0"/>
                </a:cubicBezTo>
                <a:cubicBezTo>
                  <a:pt x="2427902" y="26225"/>
                  <a:pt x="2690426" y="-27726"/>
                  <a:pt x="2841825" y="0"/>
                </a:cubicBezTo>
                <a:cubicBezTo>
                  <a:pt x="2993224" y="27726"/>
                  <a:pt x="3172320" y="-18569"/>
                  <a:pt x="3375442" y="0"/>
                </a:cubicBezTo>
                <a:cubicBezTo>
                  <a:pt x="3578564" y="18569"/>
                  <a:pt x="4003119" y="21909"/>
                  <a:pt x="4343400" y="0"/>
                </a:cubicBezTo>
                <a:cubicBezTo>
                  <a:pt x="4343798" y="7429"/>
                  <a:pt x="4343380" y="10822"/>
                  <a:pt x="4343400" y="18288"/>
                </a:cubicBezTo>
                <a:cubicBezTo>
                  <a:pt x="4109047" y="14709"/>
                  <a:pt x="3996986" y="7919"/>
                  <a:pt x="3722914" y="18288"/>
                </a:cubicBezTo>
                <a:cubicBezTo>
                  <a:pt x="3448842" y="28657"/>
                  <a:pt x="3340973" y="29252"/>
                  <a:pt x="3189297" y="18288"/>
                </a:cubicBezTo>
                <a:cubicBezTo>
                  <a:pt x="3037621" y="7324"/>
                  <a:pt x="2636891" y="-9539"/>
                  <a:pt x="2481943" y="18288"/>
                </a:cubicBezTo>
                <a:cubicBezTo>
                  <a:pt x="2326995" y="46115"/>
                  <a:pt x="2131632" y="740"/>
                  <a:pt x="1904891" y="18288"/>
                </a:cubicBezTo>
                <a:cubicBezTo>
                  <a:pt x="1678150" y="35836"/>
                  <a:pt x="1575362" y="-3381"/>
                  <a:pt x="1414707" y="18288"/>
                </a:cubicBezTo>
                <a:cubicBezTo>
                  <a:pt x="1254052" y="39957"/>
                  <a:pt x="1051093" y="-335"/>
                  <a:pt x="750788" y="18288"/>
                </a:cubicBezTo>
                <a:cubicBezTo>
                  <a:pt x="450483" y="36911"/>
                  <a:pt x="293781" y="22900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343400" h="18288" stroke="0" extrusionOk="0">
                <a:moveTo>
                  <a:pt x="0" y="0"/>
                </a:moveTo>
                <a:cubicBezTo>
                  <a:pt x="212719" y="-28531"/>
                  <a:pt x="340561" y="-1164"/>
                  <a:pt x="577052" y="0"/>
                </a:cubicBezTo>
                <a:cubicBezTo>
                  <a:pt x="813543" y="1164"/>
                  <a:pt x="866967" y="-9376"/>
                  <a:pt x="1067235" y="0"/>
                </a:cubicBezTo>
                <a:cubicBezTo>
                  <a:pt x="1267503" y="9376"/>
                  <a:pt x="1485778" y="-20470"/>
                  <a:pt x="1774589" y="0"/>
                </a:cubicBezTo>
                <a:cubicBezTo>
                  <a:pt x="2063400" y="20470"/>
                  <a:pt x="2090152" y="-14502"/>
                  <a:pt x="2351641" y="0"/>
                </a:cubicBezTo>
                <a:cubicBezTo>
                  <a:pt x="2613130" y="14502"/>
                  <a:pt x="2802864" y="19125"/>
                  <a:pt x="2928693" y="0"/>
                </a:cubicBezTo>
                <a:cubicBezTo>
                  <a:pt x="3054522" y="-19125"/>
                  <a:pt x="3482611" y="-2038"/>
                  <a:pt x="3636046" y="0"/>
                </a:cubicBezTo>
                <a:cubicBezTo>
                  <a:pt x="3789481" y="2038"/>
                  <a:pt x="4012363" y="973"/>
                  <a:pt x="4343400" y="0"/>
                </a:cubicBezTo>
                <a:cubicBezTo>
                  <a:pt x="4342514" y="5429"/>
                  <a:pt x="4344221" y="14046"/>
                  <a:pt x="4343400" y="18288"/>
                </a:cubicBezTo>
                <a:cubicBezTo>
                  <a:pt x="4078870" y="-6138"/>
                  <a:pt x="4015967" y="29658"/>
                  <a:pt x="3809782" y="18288"/>
                </a:cubicBezTo>
                <a:cubicBezTo>
                  <a:pt x="3603597" y="6918"/>
                  <a:pt x="3495552" y="24439"/>
                  <a:pt x="3189297" y="18288"/>
                </a:cubicBezTo>
                <a:cubicBezTo>
                  <a:pt x="2883042" y="12137"/>
                  <a:pt x="2850610" y="32583"/>
                  <a:pt x="2568811" y="18288"/>
                </a:cubicBezTo>
                <a:cubicBezTo>
                  <a:pt x="2287012" y="3993"/>
                  <a:pt x="2279820" y="23580"/>
                  <a:pt x="1991759" y="18288"/>
                </a:cubicBezTo>
                <a:cubicBezTo>
                  <a:pt x="1703698" y="12996"/>
                  <a:pt x="1616455" y="23157"/>
                  <a:pt x="1284405" y="18288"/>
                </a:cubicBezTo>
                <a:cubicBezTo>
                  <a:pt x="952355" y="13419"/>
                  <a:pt x="783530" y="16053"/>
                  <a:pt x="577052" y="18288"/>
                </a:cubicBezTo>
                <a:cubicBezTo>
                  <a:pt x="370574" y="20523"/>
                  <a:pt x="173929" y="519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D8215C-765C-1266-37DB-B9973D8F6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742" y="2918379"/>
            <a:ext cx="6245352" cy="3268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000" dirty="0"/>
              <a:t>What are you likely to know about the data? </a:t>
            </a:r>
          </a:p>
          <a:p>
            <a:pPr marL="0" indent="0">
              <a:buNone/>
            </a:pPr>
            <a:r>
              <a:rPr lang="en-US" sz="2200" dirty="0"/>
              <a:t>Use this type of info in your organization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3000" dirty="0"/>
              <a:t>What are you unlikely to know?</a:t>
            </a:r>
          </a:p>
          <a:p>
            <a:pPr marL="0" indent="0">
              <a:buNone/>
            </a:pPr>
            <a:r>
              <a:rPr lang="en-US" sz="2200" dirty="0"/>
              <a:t>DON’T use this type of information in your organization!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AD5E1B-1153-8293-7632-76F3D41CB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97" y="478493"/>
            <a:ext cx="2603605" cy="265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955787-B0F3-7CC8-01D0-92B60A0F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9938" y="478493"/>
            <a:ext cx="3081849" cy="2295977"/>
          </a:xfrm>
          <a:prstGeom prst="rect">
            <a:avLst/>
          </a:prstGeom>
        </p:spPr>
      </p:pic>
      <p:pic>
        <p:nvPicPr>
          <p:cNvPr id="1026" name="Picture 2" descr="Tidy tech: Simple ways to organise your computer folders and files | Little  Aussie Communities">
            <a:extLst>
              <a:ext uri="{FF2B5EF4-FFF2-40B4-BE49-F238E27FC236}">
                <a16:creationId xmlns:a16="http://schemas.microsoft.com/office/drawing/2014/main" id="{16243525-C32E-2489-C605-9EE531387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7094" y="3426258"/>
            <a:ext cx="4890142" cy="2750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788F9D-5EFE-7860-0CB7-A6932FED14FA}"/>
              </a:ext>
            </a:extLst>
          </p:cNvPr>
          <p:cNvSpPr txBox="1"/>
          <p:nvPr/>
        </p:nvSpPr>
        <p:spPr>
          <a:xfrm>
            <a:off x="496418" y="1878895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Think about how you would search for a piece of data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10F314-F425-9722-49D5-DD43BAF88D04}"/>
              </a:ext>
            </a:extLst>
          </p:cNvPr>
          <p:cNvSpPr txBox="1"/>
          <p:nvPr/>
        </p:nvSpPr>
        <p:spPr>
          <a:xfrm>
            <a:off x="7856" y="6233855"/>
            <a:ext cx="11799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https://www.wur.nl/en/value-creation-cooperation/partnerships-collaborations/wdcc-2/research-data-management-wdcc/doing/organising-files-and-folders.htm</a:t>
            </a:r>
          </a:p>
        </p:txBody>
      </p:sp>
    </p:spTree>
    <p:extLst>
      <p:ext uri="{BB962C8B-B14F-4D97-AF65-F5344CB8AC3E}">
        <p14:creationId xmlns:p14="http://schemas.microsoft.com/office/powerpoint/2010/main" val="3076329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1202</Words>
  <Application>Microsoft Office PowerPoint</Application>
  <PresentationFormat>Widescreen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9" baseType="lpstr">
      <vt:lpstr>Amasis MT Pro Black</vt:lpstr>
      <vt:lpstr>-apple-system</vt:lpstr>
      <vt:lpstr>Aptos</vt:lpstr>
      <vt:lpstr>Aptos Display</vt:lpstr>
      <vt:lpstr>Arial</vt:lpstr>
      <vt:lpstr>Bernard MT Condensed</vt:lpstr>
      <vt:lpstr>BlinkMacSystemFont</vt:lpstr>
      <vt:lpstr>Calibri</vt:lpstr>
      <vt:lpstr>Century Gothic</vt:lpstr>
      <vt:lpstr>Lato</vt:lpstr>
      <vt:lpstr>silka</vt:lpstr>
      <vt:lpstr>Symbol</vt:lpstr>
      <vt:lpstr>verdana</vt:lpstr>
      <vt:lpstr>Office Theme</vt:lpstr>
      <vt:lpstr>Data Management Plans for Graduate Students</vt:lpstr>
      <vt:lpstr>Objectives</vt:lpstr>
      <vt:lpstr>What is a DMP and why do you need one?</vt:lpstr>
      <vt:lpstr>FAIR Principles</vt:lpstr>
      <vt:lpstr>Findable</vt:lpstr>
      <vt:lpstr>File naming conventions</vt:lpstr>
      <vt:lpstr>Best Practices in File Naming</vt:lpstr>
      <vt:lpstr>File Formats</vt:lpstr>
      <vt:lpstr>File Organization</vt:lpstr>
      <vt:lpstr>PowerPoint Presentation</vt:lpstr>
      <vt:lpstr>Electronic versus Paper Lab Notebooks</vt:lpstr>
      <vt:lpstr>Metadata</vt:lpstr>
      <vt:lpstr>Common types of metadata</vt:lpstr>
      <vt:lpstr>Where can you put the metadata?</vt:lpstr>
      <vt:lpstr>Data Dictionaries</vt:lpstr>
      <vt:lpstr>PowerPoint Presentation</vt:lpstr>
      <vt:lpstr>How do you know what metadata you need?</vt:lpstr>
      <vt:lpstr>Are there Minimum Information Guidelines for your Experiments?</vt:lpstr>
      <vt:lpstr>PowerPoint Presentation</vt:lpstr>
      <vt:lpstr>PowerPoint Presentation</vt:lpstr>
      <vt:lpstr>Data Storage &amp; Backup</vt:lpstr>
      <vt:lpstr>Data Sharing &amp; Access</vt:lpstr>
      <vt:lpstr>Data Repositories</vt:lpstr>
      <vt:lpstr>Resources</vt:lpstr>
      <vt:lpstr>Next time</vt:lpstr>
    </vt:vector>
  </TitlesOfParts>
  <Company>CVMBS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Wilusz,Carol</dc:creator>
  <cp:lastModifiedBy>Wilusz,Carol</cp:lastModifiedBy>
  <cp:revision>13</cp:revision>
  <dcterms:created xsi:type="dcterms:W3CDTF">2025-05-04T10:28:17Z</dcterms:created>
  <dcterms:modified xsi:type="dcterms:W3CDTF">2025-05-13T10:24:00Z</dcterms:modified>
</cp:coreProperties>
</file>