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55E4B6-02A1-4419-AA33-2D70E40BA13A}" v="66" dt="2025-03-27T09:49:06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21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usz,Carol" userId="d694680c-20a6-4aaf-9f5d-eff87bc6dadd" providerId="ADAL" clId="{5B55E4B6-02A1-4419-AA33-2D70E40BA13A}"/>
    <pc:docChg chg="undo custSel modSld">
      <pc:chgData name="Wilusz,Carol" userId="d694680c-20a6-4aaf-9f5d-eff87bc6dadd" providerId="ADAL" clId="{5B55E4B6-02A1-4419-AA33-2D70E40BA13A}" dt="2025-03-27T09:49:06.380" v="69" actId="478"/>
      <pc:docMkLst>
        <pc:docMk/>
      </pc:docMkLst>
      <pc:sldChg chg="addSp delSp modSp mod">
        <pc:chgData name="Wilusz,Carol" userId="d694680c-20a6-4aaf-9f5d-eff87bc6dadd" providerId="ADAL" clId="{5B55E4B6-02A1-4419-AA33-2D70E40BA13A}" dt="2025-03-27T09:49:02.271" v="60" actId="478"/>
        <pc:sldMkLst>
          <pc:docMk/>
          <pc:sldMk cId="3451639722" sldId="256"/>
        </pc:sldMkLst>
        <pc:picChg chg="add del">
          <ac:chgData name="Wilusz,Carol" userId="d694680c-20a6-4aaf-9f5d-eff87bc6dadd" providerId="ADAL" clId="{5B55E4B6-02A1-4419-AA33-2D70E40BA13A}" dt="2025-03-27T09:49:02.271" v="60" actId="478"/>
          <ac:picMkLst>
            <pc:docMk/>
            <pc:sldMk cId="3451639722" sldId="256"/>
            <ac:picMk id="6" creationId="{C5643437-AC56-DD4D-EF73-8195160D0394}"/>
          </ac:picMkLst>
        </pc:picChg>
        <pc:picChg chg="add del">
          <ac:chgData name="Wilusz,Carol" userId="d694680c-20a6-4aaf-9f5d-eff87bc6dadd" providerId="ADAL" clId="{5B55E4B6-02A1-4419-AA33-2D70E40BA13A}" dt="2025-03-27T09:49:00.609" v="55" actId="478"/>
          <ac:picMkLst>
            <pc:docMk/>
            <pc:sldMk cId="3451639722" sldId="256"/>
            <ac:picMk id="24" creationId="{37B79EEA-FC48-DC4E-3543-33EDED36AB30}"/>
          </ac:picMkLst>
        </pc:picChg>
        <pc:picChg chg="add mod">
          <ac:chgData name="Wilusz,Carol" userId="d694680c-20a6-4aaf-9f5d-eff87bc6dadd" providerId="ADAL" clId="{5B55E4B6-02A1-4419-AA33-2D70E40BA13A}" dt="2025-03-27T09:49:01.816" v="59" actId="14100"/>
          <ac:picMkLst>
            <pc:docMk/>
            <pc:sldMk cId="3451639722" sldId="256"/>
            <ac:picMk id="2050" creationId="{3B8229A8-59EE-C231-845E-751C2782E0B4}"/>
          </ac:picMkLst>
        </pc:picChg>
        <pc:picChg chg="add mod">
          <ac:chgData name="Wilusz,Carol" userId="d694680c-20a6-4aaf-9f5d-eff87bc6dadd" providerId="ADAL" clId="{5B55E4B6-02A1-4419-AA33-2D70E40BA13A}" dt="2025-03-27T09:49:00.202" v="54" actId="1076"/>
          <ac:picMkLst>
            <pc:docMk/>
            <pc:sldMk cId="3451639722" sldId="256"/>
            <ac:picMk id="2052" creationId="{06B08F7E-3390-5CB1-9898-DC4AB9DB87F4}"/>
          </ac:picMkLst>
        </pc:picChg>
      </pc:sldChg>
      <pc:sldChg chg="addSp delSp modSp mod">
        <pc:chgData name="Wilusz,Carol" userId="d694680c-20a6-4aaf-9f5d-eff87bc6dadd" providerId="ADAL" clId="{5B55E4B6-02A1-4419-AA33-2D70E40BA13A}" dt="2025-03-27T09:49:06.380" v="69" actId="478"/>
        <pc:sldMkLst>
          <pc:docMk/>
          <pc:sldMk cId="1684002505" sldId="257"/>
        </pc:sldMkLst>
        <pc:picChg chg="add mod">
          <ac:chgData name="Wilusz,Carol" userId="d694680c-20a6-4aaf-9f5d-eff87bc6dadd" providerId="ADAL" clId="{5B55E4B6-02A1-4419-AA33-2D70E40BA13A}" dt="2025-03-27T09:45:44.022" v="3" actId="1076"/>
          <ac:picMkLst>
            <pc:docMk/>
            <pc:sldMk cId="1684002505" sldId="257"/>
            <ac:picMk id="3" creationId="{25A587F2-840F-421C-DA35-D1ED88D771E5}"/>
          </ac:picMkLst>
        </pc:picChg>
        <pc:picChg chg="add mod">
          <ac:chgData name="Wilusz,Carol" userId="d694680c-20a6-4aaf-9f5d-eff87bc6dadd" providerId="ADAL" clId="{5B55E4B6-02A1-4419-AA33-2D70E40BA13A}" dt="2025-03-27T09:46:03.699" v="8" actId="1076"/>
          <ac:picMkLst>
            <pc:docMk/>
            <pc:sldMk cId="1684002505" sldId="257"/>
            <ac:picMk id="6" creationId="{05AD40EB-2670-E3EE-2725-905FC89354B8}"/>
          </ac:picMkLst>
        </pc:picChg>
        <pc:picChg chg="add mod">
          <ac:chgData name="Wilusz,Carol" userId="d694680c-20a6-4aaf-9f5d-eff87bc6dadd" providerId="ADAL" clId="{5B55E4B6-02A1-4419-AA33-2D70E40BA13A}" dt="2025-03-27T09:46:55.783" v="20" actId="1076"/>
          <ac:picMkLst>
            <pc:docMk/>
            <pc:sldMk cId="1684002505" sldId="257"/>
            <ac:picMk id="7" creationId="{73CEA536-24DA-8021-2E1A-688DC3DF84A8}"/>
          </ac:picMkLst>
        </pc:picChg>
        <pc:picChg chg="add mod">
          <ac:chgData name="Wilusz,Carol" userId="d694680c-20a6-4aaf-9f5d-eff87bc6dadd" providerId="ADAL" clId="{5B55E4B6-02A1-4419-AA33-2D70E40BA13A}" dt="2025-03-27T09:47:14.128" v="26" actId="1076"/>
          <ac:picMkLst>
            <pc:docMk/>
            <pc:sldMk cId="1684002505" sldId="257"/>
            <ac:picMk id="8" creationId="{8F152FF4-D891-95F9-274E-E97ED9938135}"/>
          </ac:picMkLst>
        </pc:picChg>
        <pc:picChg chg="del">
          <ac:chgData name="Wilusz,Carol" userId="d694680c-20a6-4aaf-9f5d-eff87bc6dadd" providerId="ADAL" clId="{5B55E4B6-02A1-4419-AA33-2D70E40BA13A}" dt="2025-03-27T09:45:55.244" v="4" actId="478"/>
          <ac:picMkLst>
            <pc:docMk/>
            <pc:sldMk cId="1684002505" sldId="257"/>
            <ac:picMk id="9" creationId="{338530BA-5DCA-ED8C-00F9-1AAB07444255}"/>
          </ac:picMkLst>
        </pc:picChg>
        <pc:picChg chg="add mod">
          <ac:chgData name="Wilusz,Carol" userId="d694680c-20a6-4aaf-9f5d-eff87bc6dadd" providerId="ADAL" clId="{5B55E4B6-02A1-4419-AA33-2D70E40BA13A}" dt="2025-03-27T09:49:05.751" v="68" actId="14100"/>
          <ac:picMkLst>
            <pc:docMk/>
            <pc:sldMk cId="1684002505" sldId="257"/>
            <ac:picMk id="10" creationId="{B2BF93B5-5722-3187-C9A4-31B855E8589B}"/>
          </ac:picMkLst>
        </pc:picChg>
        <pc:picChg chg="del">
          <ac:chgData name="Wilusz,Carol" userId="d694680c-20a6-4aaf-9f5d-eff87bc6dadd" providerId="ADAL" clId="{5B55E4B6-02A1-4419-AA33-2D70E40BA13A}" dt="2025-03-27T09:45:33.930" v="0" actId="478"/>
          <ac:picMkLst>
            <pc:docMk/>
            <pc:sldMk cId="1684002505" sldId="257"/>
            <ac:picMk id="13" creationId="{01BF7A81-D623-B3D7-738C-181643524789}"/>
          </ac:picMkLst>
        </pc:picChg>
        <pc:picChg chg="del">
          <ac:chgData name="Wilusz,Carol" userId="d694680c-20a6-4aaf-9f5d-eff87bc6dadd" providerId="ADAL" clId="{5B55E4B6-02A1-4419-AA33-2D70E40BA13A}" dt="2025-03-27T09:46:27.570" v="11" actId="478"/>
          <ac:picMkLst>
            <pc:docMk/>
            <pc:sldMk cId="1684002505" sldId="257"/>
            <ac:picMk id="15" creationId="{3A285DA6-7843-AA42-29D5-BF54CB0223AD}"/>
          </ac:picMkLst>
        </pc:picChg>
        <pc:picChg chg="del">
          <ac:chgData name="Wilusz,Carol" userId="d694680c-20a6-4aaf-9f5d-eff87bc6dadd" providerId="ADAL" clId="{5B55E4B6-02A1-4419-AA33-2D70E40BA13A}" dt="2025-03-27T09:46:45.350" v="15" actId="478"/>
          <ac:picMkLst>
            <pc:docMk/>
            <pc:sldMk cId="1684002505" sldId="257"/>
            <ac:picMk id="17" creationId="{E9635EC8-8DF8-E765-92D2-2FDC113D0A33}"/>
          </ac:picMkLst>
        </pc:picChg>
        <pc:picChg chg="del">
          <ac:chgData name="Wilusz,Carol" userId="d694680c-20a6-4aaf-9f5d-eff87bc6dadd" providerId="ADAL" clId="{5B55E4B6-02A1-4419-AA33-2D70E40BA13A}" dt="2025-03-27T09:47:22.997" v="27" actId="478"/>
          <ac:picMkLst>
            <pc:docMk/>
            <pc:sldMk cId="1684002505" sldId="257"/>
            <ac:picMk id="1026" creationId="{E50A152D-A16A-7395-A669-05AE634A09B1}"/>
          </ac:picMkLst>
        </pc:picChg>
        <pc:picChg chg="add del">
          <ac:chgData name="Wilusz,Carol" userId="d694680c-20a6-4aaf-9f5d-eff87bc6dadd" providerId="ADAL" clId="{5B55E4B6-02A1-4419-AA33-2D70E40BA13A}" dt="2025-03-27T09:49:04.119" v="63" actId="478"/>
          <ac:picMkLst>
            <pc:docMk/>
            <pc:sldMk cId="1684002505" sldId="257"/>
            <ac:picMk id="1028" creationId="{7E6A527A-3F66-A3B2-8B55-B66910ADAA2B}"/>
          </ac:picMkLst>
        </pc:picChg>
        <pc:picChg chg="add mod">
          <ac:chgData name="Wilusz,Carol" userId="d694680c-20a6-4aaf-9f5d-eff87bc6dadd" providerId="ADAL" clId="{5B55E4B6-02A1-4419-AA33-2D70E40BA13A}" dt="2025-03-27T09:46:34.093" v="14" actId="1076"/>
          <ac:picMkLst>
            <pc:docMk/>
            <pc:sldMk cId="1684002505" sldId="257"/>
            <ac:picMk id="1030" creationId="{7279B0EB-FEAB-D252-98CE-93E74C7DA3A9}"/>
          </ac:picMkLst>
        </pc:picChg>
        <pc:picChg chg="del">
          <ac:chgData name="Wilusz,Carol" userId="d694680c-20a6-4aaf-9f5d-eff87bc6dadd" providerId="ADAL" clId="{5B55E4B6-02A1-4419-AA33-2D70E40BA13A}" dt="2025-03-27T09:47:04.775" v="21" actId="478"/>
          <ac:picMkLst>
            <pc:docMk/>
            <pc:sldMk cId="1684002505" sldId="257"/>
            <ac:picMk id="1032" creationId="{995526E9-EA19-FCF6-CDE5-C2060DD37812}"/>
          </ac:picMkLst>
        </pc:picChg>
        <pc:picChg chg="add del">
          <ac:chgData name="Wilusz,Carol" userId="d694680c-20a6-4aaf-9f5d-eff87bc6dadd" providerId="ADAL" clId="{5B55E4B6-02A1-4419-AA33-2D70E40BA13A}" dt="2025-03-27T09:49:06.380" v="69" actId="478"/>
          <ac:picMkLst>
            <pc:docMk/>
            <pc:sldMk cId="1684002505" sldId="257"/>
            <ac:picMk id="1034" creationId="{68EB285D-77D4-E205-32E1-399D6D71625A}"/>
          </ac:picMkLst>
        </pc:picChg>
        <pc:picChg chg="add mod">
          <ac:chgData name="Wilusz,Carol" userId="d694680c-20a6-4aaf-9f5d-eff87bc6dadd" providerId="ADAL" clId="{5B55E4B6-02A1-4419-AA33-2D70E40BA13A}" dt="2025-03-27T09:47:34.773" v="33" actId="1076"/>
          <ac:picMkLst>
            <pc:docMk/>
            <pc:sldMk cId="1684002505" sldId="257"/>
            <ac:picMk id="1036" creationId="{F38288B9-4020-1DDE-7513-31E3829BEA16}"/>
          </ac:picMkLst>
        </pc:picChg>
        <pc:picChg chg="add mod">
          <ac:chgData name="Wilusz,Carol" userId="d694680c-20a6-4aaf-9f5d-eff87bc6dadd" providerId="ADAL" clId="{5B55E4B6-02A1-4419-AA33-2D70E40BA13A}" dt="2025-03-27T09:49:03.381" v="62" actId="14100"/>
          <ac:picMkLst>
            <pc:docMk/>
            <pc:sldMk cId="1684002505" sldId="257"/>
            <ac:picMk id="1040" creationId="{23A71A64-F357-86CF-A124-D13C840C52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E202-6477-4B43-81FB-B2C8579919B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D18-CFD9-4E68-8027-88F0BA5A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7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E202-6477-4B43-81FB-B2C8579919B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D18-CFD9-4E68-8027-88F0BA5A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1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E202-6477-4B43-81FB-B2C8579919B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D18-CFD9-4E68-8027-88F0BA5A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0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E202-6477-4B43-81FB-B2C8579919B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D18-CFD9-4E68-8027-88F0BA5A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4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E202-6477-4B43-81FB-B2C8579919B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D18-CFD9-4E68-8027-88F0BA5A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5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E202-6477-4B43-81FB-B2C8579919B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D18-CFD9-4E68-8027-88F0BA5A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1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E202-6477-4B43-81FB-B2C8579919B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D18-CFD9-4E68-8027-88F0BA5A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3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E202-6477-4B43-81FB-B2C8579919B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D18-CFD9-4E68-8027-88F0BA5A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1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E202-6477-4B43-81FB-B2C8579919B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D18-CFD9-4E68-8027-88F0BA5A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2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E202-6477-4B43-81FB-B2C8579919B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D18-CFD9-4E68-8027-88F0BA5A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5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E202-6477-4B43-81FB-B2C8579919B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5D18-CFD9-4E68-8027-88F0BA5A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1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7E202-6477-4B43-81FB-B2C8579919B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A45D18-CFD9-4E68-8027-88F0BA5A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2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3D9D66-E670-60B8-3AB5-FBD98E644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976553"/>
              </p:ext>
            </p:extLst>
          </p:nvPr>
        </p:nvGraphicFramePr>
        <p:xfrm>
          <a:off x="1171068" y="126059"/>
          <a:ext cx="4684171" cy="87780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879734782"/>
                    </a:ext>
                  </a:extLst>
                </a:gridCol>
                <a:gridCol w="843691">
                  <a:extLst>
                    <a:ext uri="{9D8B030D-6E8A-4147-A177-3AD203B41FA5}">
                      <a16:colId xmlns:a16="http://schemas.microsoft.com/office/drawing/2014/main" val="244245297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86882102"/>
                    </a:ext>
                  </a:extLst>
                </a:gridCol>
              </a:tblGrid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+0-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425846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ELNs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2-2-4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79570"/>
                  </a:ext>
                </a:extLst>
              </a:tr>
              <a:tr h="770569">
                <a:tc>
                  <a:txBody>
                    <a:bodyPr/>
                    <a:lstStyle/>
                    <a:p>
                      <a:r>
                        <a:rPr lang="en-US" dirty="0"/>
                        <a:t>P-hacking</a:t>
                      </a:r>
                      <a:br>
                        <a:rPr lang="en-US" dirty="0"/>
                      </a:br>
                      <a:r>
                        <a:rPr lang="en-US" dirty="0" err="1"/>
                        <a:t>HARKing</a:t>
                      </a:r>
                      <a:br>
                        <a:rPr lang="en-US" dirty="0"/>
                      </a:br>
                      <a:r>
                        <a:rPr lang="en-US" dirty="0"/>
                        <a:t>Publication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6-1-1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94720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Randomization</a:t>
                      </a:r>
                      <a:br>
                        <a:rPr lang="en-US" dirty="0"/>
                      </a:br>
                      <a:r>
                        <a:rPr lang="en-US" dirty="0"/>
                        <a:t>Blinding</a:t>
                      </a:r>
                      <a:br>
                        <a:rPr lang="en-US" dirty="0"/>
                      </a:br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21886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Pre-registration</a:t>
                      </a:r>
                      <a:br>
                        <a:rPr lang="en-US" dirty="0"/>
                      </a:br>
                      <a:r>
                        <a:rPr lang="en-US" dirty="0"/>
                        <a:t>Registered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4-0-4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64923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Replication Study Pt 1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2-3-3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090198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Replication Study Pt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2-2-4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488700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Tidy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3-3-2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300370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Version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1-2-5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66304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Data Management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4-2-2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90842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Checklists, Minimum Information, SOPs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1-1-6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54325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Authentication of resources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0-2-6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1286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5643437-AC56-DD4D-EF73-8195160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962" y="540340"/>
            <a:ext cx="1566147" cy="716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BD1986-5C1C-8B17-26CC-442064BA1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493" y="1313530"/>
            <a:ext cx="1441084" cy="7168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7BA504-D5A1-2FFD-C519-F6D2F6F78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549" y="2086720"/>
            <a:ext cx="1470972" cy="7168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074D8B-69AD-80DB-6B4D-F6F6659C1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292" y="2843868"/>
            <a:ext cx="1375487" cy="7168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BECF4B-3B77-8AC7-D3AA-8208FFDF19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2292" y="3601016"/>
            <a:ext cx="1375487" cy="7248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AAD9C3-F3DB-998C-31C0-D56CE14883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6961" y="4366158"/>
            <a:ext cx="1566148" cy="7185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809015-DC46-C155-D33B-DD48833B4C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6962" y="5125026"/>
            <a:ext cx="1566147" cy="7217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85867C-F527-32F3-9F9F-70A3225847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0163" y="5919096"/>
            <a:ext cx="1439744" cy="6961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3E24804-624C-AAED-894B-2568BEB2D5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0163" y="6671612"/>
            <a:ext cx="1439745" cy="6989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7B79EEA-FC48-DC4E-3543-33EDED36AB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0163" y="7458925"/>
            <a:ext cx="1439744" cy="6709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22370F-8554-5E54-DB9A-0DAC162BF1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10163" y="8202244"/>
            <a:ext cx="1439744" cy="68736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8F59251-B48D-5498-3628-5A580F98CB4E}"/>
              </a:ext>
            </a:extLst>
          </p:cNvPr>
          <p:cNvSpPr txBox="1"/>
          <p:nvPr/>
        </p:nvSpPr>
        <p:spPr>
          <a:xfrm>
            <a:off x="5853521" y="1375003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1</a:t>
            </a:r>
            <a:endParaRPr lang="en-US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CC277D-5919-64E4-9CDB-E72E18881619}"/>
              </a:ext>
            </a:extLst>
          </p:cNvPr>
          <p:cNvSpPr txBox="1"/>
          <p:nvPr/>
        </p:nvSpPr>
        <p:spPr>
          <a:xfrm>
            <a:off x="5853521" y="674602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A0A8D0-C0BE-102E-C447-D184844D2F84}"/>
              </a:ext>
            </a:extLst>
          </p:cNvPr>
          <p:cNvSpPr txBox="1"/>
          <p:nvPr/>
        </p:nvSpPr>
        <p:spPr>
          <a:xfrm>
            <a:off x="5853521" y="2121987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86C354-9B58-61A3-A3D3-E71FD76AE461}"/>
              </a:ext>
            </a:extLst>
          </p:cNvPr>
          <p:cNvSpPr txBox="1"/>
          <p:nvPr/>
        </p:nvSpPr>
        <p:spPr>
          <a:xfrm>
            <a:off x="5853521" y="518919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79988E-467D-61AF-FF38-711B21B53172}"/>
              </a:ext>
            </a:extLst>
          </p:cNvPr>
          <p:cNvSpPr txBox="1"/>
          <p:nvPr/>
        </p:nvSpPr>
        <p:spPr>
          <a:xfrm>
            <a:off x="5853521" y="290040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BE51B3-8C33-8BA9-D5BE-CF5DFBCDCA74}"/>
              </a:ext>
            </a:extLst>
          </p:cNvPr>
          <p:cNvSpPr txBox="1"/>
          <p:nvPr/>
        </p:nvSpPr>
        <p:spPr>
          <a:xfrm>
            <a:off x="192505" y="107482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IMG</a:t>
            </a:r>
          </a:p>
        </p:txBody>
      </p:sp>
    </p:spTree>
    <p:extLst>
      <p:ext uri="{BB962C8B-B14F-4D97-AF65-F5344CB8AC3E}">
        <p14:creationId xmlns:p14="http://schemas.microsoft.com/office/powerpoint/2010/main" val="345163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3D9D66-E670-60B8-3AB5-FBD98E644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302166"/>
              </p:ext>
            </p:extLst>
          </p:nvPr>
        </p:nvGraphicFramePr>
        <p:xfrm>
          <a:off x="1171068" y="126059"/>
          <a:ext cx="4684171" cy="8870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879734782"/>
                    </a:ext>
                  </a:extLst>
                </a:gridCol>
                <a:gridCol w="843691">
                  <a:extLst>
                    <a:ext uri="{9D8B030D-6E8A-4147-A177-3AD203B41FA5}">
                      <a16:colId xmlns:a16="http://schemas.microsoft.com/office/drawing/2014/main" val="244245297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586882102"/>
                    </a:ext>
                  </a:extLst>
                </a:gridCol>
              </a:tblGrid>
              <a:tr h="27295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+0-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425846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ELNs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1-2-2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279570"/>
                  </a:ext>
                </a:extLst>
              </a:tr>
              <a:tr h="862873">
                <a:tc>
                  <a:txBody>
                    <a:bodyPr/>
                    <a:lstStyle/>
                    <a:p>
                      <a:r>
                        <a:rPr lang="en-US" dirty="0"/>
                        <a:t>P-hacking</a:t>
                      </a:r>
                      <a:br>
                        <a:rPr lang="en-US" dirty="0"/>
                      </a:br>
                      <a:r>
                        <a:rPr lang="en-US" dirty="0" err="1"/>
                        <a:t>HARKing</a:t>
                      </a:r>
                      <a:br>
                        <a:rPr lang="en-US" dirty="0"/>
                      </a:br>
                      <a:r>
                        <a:rPr lang="en-US" dirty="0"/>
                        <a:t>Publication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1-2-2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94720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Randomization</a:t>
                      </a:r>
                      <a:br>
                        <a:rPr lang="en-US" dirty="0"/>
                      </a:br>
                      <a:r>
                        <a:rPr lang="en-US" dirty="0"/>
                        <a:t>Blinding</a:t>
                      </a:r>
                      <a:br>
                        <a:rPr lang="en-US" dirty="0"/>
                      </a:br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2-2-1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21886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Pre-registration</a:t>
                      </a:r>
                      <a:br>
                        <a:rPr lang="en-US" dirty="0"/>
                      </a:br>
                      <a:r>
                        <a:rPr lang="en-US" dirty="0"/>
                        <a:t>Registered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1-2-2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64923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Replication Study Pt 1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0-0-5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090198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Replication Study Pt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1-0-4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488700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Tidy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300370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Version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66304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Data Management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90842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Checklists, Minimum Information, SOPs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54325"/>
                  </a:ext>
                </a:extLst>
              </a:tr>
              <a:tr h="761128">
                <a:tc>
                  <a:txBody>
                    <a:bodyPr/>
                    <a:lstStyle/>
                    <a:p>
                      <a:r>
                        <a:rPr lang="en-US" dirty="0"/>
                        <a:t>Authentication of resources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1286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8F59251-B48D-5498-3628-5A580F98CB4E}"/>
              </a:ext>
            </a:extLst>
          </p:cNvPr>
          <p:cNvSpPr txBox="1"/>
          <p:nvPr/>
        </p:nvSpPr>
        <p:spPr>
          <a:xfrm>
            <a:off x="5838099" y="5181067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CC277D-5919-64E4-9CDB-E72E18881619}"/>
              </a:ext>
            </a:extLst>
          </p:cNvPr>
          <p:cNvSpPr txBox="1"/>
          <p:nvPr/>
        </p:nvSpPr>
        <p:spPr>
          <a:xfrm>
            <a:off x="5853521" y="674602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A0A8D0-C0BE-102E-C447-D184844D2F84}"/>
              </a:ext>
            </a:extLst>
          </p:cNvPr>
          <p:cNvSpPr txBox="1"/>
          <p:nvPr/>
        </p:nvSpPr>
        <p:spPr>
          <a:xfrm>
            <a:off x="5891092" y="216980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86C354-9B58-61A3-A3D3-E71FD76AE461}"/>
              </a:ext>
            </a:extLst>
          </p:cNvPr>
          <p:cNvSpPr txBox="1"/>
          <p:nvPr/>
        </p:nvSpPr>
        <p:spPr>
          <a:xfrm>
            <a:off x="6125458" y="8188999"/>
            <a:ext cx="197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79988E-467D-61AF-FF38-711B21B53172}"/>
              </a:ext>
            </a:extLst>
          </p:cNvPr>
          <p:cNvSpPr txBox="1"/>
          <p:nvPr/>
        </p:nvSpPr>
        <p:spPr>
          <a:xfrm>
            <a:off x="5830069" y="104999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5D31C-0280-CE38-CA04-2846DB1E5535}"/>
              </a:ext>
            </a:extLst>
          </p:cNvPr>
          <p:cNvSpPr txBox="1"/>
          <p:nvPr/>
        </p:nvSpPr>
        <p:spPr>
          <a:xfrm>
            <a:off x="128337" y="1010653"/>
            <a:ext cx="7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IPHYS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84DBD-3661-D9D2-114A-2D34F6844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463" y="529208"/>
            <a:ext cx="1488853" cy="69952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6A527A-3F66-A3B2-8B55-B66910ADA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14"/>
          <a:stretch/>
        </p:blipFill>
        <p:spPr bwMode="auto">
          <a:xfrm>
            <a:off x="3827856" y="6622333"/>
            <a:ext cx="1626460" cy="82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8EB285D-77D4-E205-32E1-399D6D716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51"/>
          <a:stretch/>
        </p:blipFill>
        <p:spPr bwMode="auto">
          <a:xfrm>
            <a:off x="3911961" y="5879182"/>
            <a:ext cx="1546259" cy="77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8B0EAC7-065A-48D6-DD74-D8C88E382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15" y="8161651"/>
            <a:ext cx="1626461" cy="116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6705AF82-F14A-EB37-53FF-F77009F423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49"/>
          <a:stretch/>
        </p:blipFill>
        <p:spPr bwMode="auto">
          <a:xfrm>
            <a:off x="3872678" y="7378316"/>
            <a:ext cx="1624824" cy="81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A587F2-840F-421C-DA35-D1ED88D77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977" y="1221160"/>
            <a:ext cx="1595855" cy="113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5AD40EB-2670-E3EE-2725-905FC8935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63" y="2038550"/>
            <a:ext cx="1888820" cy="134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279B0EB-FEAB-D252-98CE-93E74C7DA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856" y="2884620"/>
            <a:ext cx="1595855" cy="113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73CEA536-24DA-8021-2E1A-688DC3DF8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992" y="3631713"/>
            <a:ext cx="1685778" cy="120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8F152FF4-D891-95F9-274E-E97ED9938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139" y="4384527"/>
            <a:ext cx="1685778" cy="120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38288B9-4020-1DDE-7513-31E3829BE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977" y="5167862"/>
            <a:ext cx="1685778" cy="120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00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128</Words>
  <Application>Microsoft Office PowerPoint</Application>
  <PresentationFormat>Letter Paper (8.5x11 in)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CVMBS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Wilusz,Carol</dc:creator>
  <cp:lastModifiedBy>Wilusz,Carol</cp:lastModifiedBy>
  <cp:revision>1</cp:revision>
  <dcterms:created xsi:type="dcterms:W3CDTF">2025-03-21T09:16:06Z</dcterms:created>
  <dcterms:modified xsi:type="dcterms:W3CDTF">2025-03-27T09:49:09Z</dcterms:modified>
</cp:coreProperties>
</file>